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Bebas Neue"/>
      <p:regular r:id="rId53"/>
    </p:embeddedFont>
    <p:embeddedFont>
      <p:font typeface="Orbitron SemiBold"/>
      <p:regular r:id="rId54"/>
      <p:bold r:id="rId55"/>
    </p:embeddedFont>
    <p:embeddedFont>
      <p:font typeface="Orbitron"/>
      <p:regular r:id="rId56"/>
      <p:bold r:id="rId57"/>
    </p:embeddedFont>
    <p:embeddedFont>
      <p:font typeface="Chakra Petch"/>
      <p:regular r:id="rId58"/>
      <p:bold r:id="rId59"/>
      <p:italic r:id="rId60"/>
      <p:boldItalic r:id="rId61"/>
    </p:embeddedFont>
    <p:embeddedFont>
      <p:font typeface="Orbitron Black"/>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BD1555-17C3-4DD0-B66E-B70D42D1F462}">
  <a:tblStyle styleId="{79BD1555-17C3-4DD0-B66E-B70D42D1F46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rbitronBlack-bold.fntdata"/><Relationship Id="rId61" Type="http://schemas.openxmlformats.org/officeDocument/2006/relationships/font" Target="fonts/ChakraPetch-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hakraPetch-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BebasNeue-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OrbitronSemiBold-bold.fntdata"/><Relationship Id="rId10" Type="http://schemas.openxmlformats.org/officeDocument/2006/relationships/slide" Target="slides/slide5.xml"/><Relationship Id="rId54" Type="http://schemas.openxmlformats.org/officeDocument/2006/relationships/font" Target="fonts/OrbitronSemiBold-regular.fntdata"/><Relationship Id="rId13" Type="http://schemas.openxmlformats.org/officeDocument/2006/relationships/slide" Target="slides/slide8.xml"/><Relationship Id="rId57" Type="http://schemas.openxmlformats.org/officeDocument/2006/relationships/font" Target="fonts/Orbitron-bold.fntdata"/><Relationship Id="rId12" Type="http://schemas.openxmlformats.org/officeDocument/2006/relationships/slide" Target="slides/slide7.xml"/><Relationship Id="rId56" Type="http://schemas.openxmlformats.org/officeDocument/2006/relationships/font" Target="fonts/Orbitron-regular.fntdata"/><Relationship Id="rId15" Type="http://schemas.openxmlformats.org/officeDocument/2006/relationships/slide" Target="slides/slide10.xml"/><Relationship Id="rId59" Type="http://schemas.openxmlformats.org/officeDocument/2006/relationships/font" Target="fonts/ChakraPetch-bold.fntdata"/><Relationship Id="rId14" Type="http://schemas.openxmlformats.org/officeDocument/2006/relationships/slide" Target="slides/slide9.xml"/><Relationship Id="rId58" Type="http://schemas.openxmlformats.org/officeDocument/2006/relationships/font" Target="fonts/ChakraPetch-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https://pixlr.com/x/#editor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d06550ba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d06550ba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d06550bab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d06550bab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d06550ba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d06550ba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48166e2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48166e2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48166e21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48166e21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48166e2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f48166e2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48166e2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48166e2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48166e21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f48166e21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48166e21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f48166e21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f48166e210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f48166e210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d06550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d06550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f48166e210_0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f48166e210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13d06550b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13d06550b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15bac0fed83_8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15bac0fed83_8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15a4f622083_6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15a4f622083_6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15a4f622083_6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15a4f622083_6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f48166e210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f48166e210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f48166e210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f48166e210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f48166e210_0_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f48166e210_0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f48166e210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f48166e210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f48166e210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f48166e210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5a4f622083_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5a4f622083_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f48166e210_0_2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f48166e210_0_2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f48166e210_0_2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f48166e210_0_2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10bc0759c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10bc0759c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15feae33cea_8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15feae33cea_8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15feae33cea_8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15feae33cea_8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https://www.investopedia.com/tech/what-dao/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5feae33cea_8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15feae33cea_8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15feae33cea_8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15feae33cea_8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15feae33cea_8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15feae33cea_8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15feae33cea_8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15feae33cea_8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https://www.investopedia.com/tech/what-dao/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15feae33cea_8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15feae33cea_8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https://www.investopedia.com/tech/what-dao/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d06550ba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d06550ba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https://www.khaleejtimes.com/uae/uaes-economic-success-to-be-measured-using-gross-metaverse-product-instead-of-gdp-top-official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15bac0fed83_8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15bac0fed83_8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f48166e210_0_2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f48166e210_0_2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f48166e210_0_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f48166e210_0_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f48166e210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f48166e210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a4f622083_6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5a4f622083_6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5a4f622083_6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5a4f622083_6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d06550ba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d06550ba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f53fbaef7_1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ff53fbaef7_1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d06550ba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d06550ba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7.png"/><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9.png"/><Relationship Id="rId6"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9.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4.pn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3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6.png"/><Relationship Id="rId4"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7.png"/><Relationship Id="rId6"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1.png"/><Relationship Id="rId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16.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16.png"/><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4.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1.png"/><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6.png"/><Relationship Id="rId6"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17750" y="1158125"/>
            <a:ext cx="4359900" cy="24177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17750" y="3575875"/>
            <a:ext cx="2821500" cy="50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blip>
          <a:srcRect b="45549" l="44304" r="25464" t="23436"/>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b="0" l="0" r="72071" t="87013"/>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b="0" l="73323" r="0" t="63083"/>
          <a:stretch/>
        </p:blipFill>
        <p:spPr>
          <a:xfrm flipH="1" rot="10800000">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b="36036" l="59692" r="0" t="0"/>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b="0" l="62245" r="0"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715100" y="1742725"/>
            <a:ext cx="7713600" cy="132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715100" y="3069625"/>
            <a:ext cx="7713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5" name="Google Shape;75;p11"/>
          <p:cNvPicPr preferRelativeResize="0"/>
          <p:nvPr/>
        </p:nvPicPr>
        <p:blipFill rotWithShape="1">
          <a:blip r:embed="rId2">
            <a:alphaModFix/>
          </a:blip>
          <a:srcRect b="23183" l="38118" r="8420" t="0"/>
          <a:stretch/>
        </p:blipFill>
        <p:spPr>
          <a:xfrm rot="2700000">
            <a:off x="-75299" y="-3010376"/>
            <a:ext cx="4487325" cy="3951100"/>
          </a:xfrm>
          <a:prstGeom prst="rect">
            <a:avLst/>
          </a:prstGeom>
          <a:noFill/>
          <a:ln>
            <a:noFill/>
          </a:ln>
        </p:spPr>
      </p:pic>
      <p:pic>
        <p:nvPicPr>
          <p:cNvPr id="76" name="Google Shape;76;p11"/>
          <p:cNvPicPr preferRelativeResize="0"/>
          <p:nvPr/>
        </p:nvPicPr>
        <p:blipFill rotWithShape="1">
          <a:blip r:embed="rId3">
            <a:alphaModFix/>
          </a:blip>
          <a:srcRect b="0" l="0" r="71621" t="70621"/>
          <a:stretch/>
        </p:blipFill>
        <p:spPr>
          <a:xfrm flipH="1" rot="-2909702">
            <a:off x="6110826" y="3810351"/>
            <a:ext cx="3829425" cy="2286123"/>
          </a:xfrm>
          <a:prstGeom prst="rect">
            <a:avLst/>
          </a:prstGeom>
          <a:noFill/>
          <a:ln>
            <a:noFill/>
          </a:ln>
        </p:spPr>
      </p:pic>
      <p:pic>
        <p:nvPicPr>
          <p:cNvPr id="77" name="Google Shape;77;p11"/>
          <p:cNvPicPr preferRelativeResize="0"/>
          <p:nvPr/>
        </p:nvPicPr>
        <p:blipFill rotWithShape="1">
          <a:blip r:embed="rId4">
            <a:alphaModFix/>
          </a:blip>
          <a:srcRect b="53177" l="48970" r="39918" t="22496"/>
          <a:stretch/>
        </p:blipFill>
        <p:spPr>
          <a:xfrm rot="-5400000">
            <a:off x="7146000" y="-462174"/>
            <a:ext cx="1521157" cy="1873299"/>
          </a:xfrm>
          <a:prstGeom prst="rect">
            <a:avLst/>
          </a:prstGeom>
          <a:noFill/>
          <a:ln>
            <a:noFill/>
          </a:ln>
        </p:spPr>
      </p:pic>
      <p:pic>
        <p:nvPicPr>
          <p:cNvPr id="78" name="Google Shape;78;p11"/>
          <p:cNvPicPr preferRelativeResize="0"/>
          <p:nvPr/>
        </p:nvPicPr>
        <p:blipFill rotWithShape="1">
          <a:blip r:embed="rId4">
            <a:alphaModFix/>
          </a:blip>
          <a:srcRect b="47436" l="60170" r="26327" t="28237"/>
          <a:stretch/>
        </p:blipFill>
        <p:spPr>
          <a:xfrm>
            <a:off x="267326" y="3271701"/>
            <a:ext cx="1708227" cy="17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0" name="Shape 80"/>
        <p:cNvGrpSpPr/>
        <p:nvPr/>
      </p:nvGrpSpPr>
      <p:grpSpPr>
        <a:xfrm>
          <a:off x="0" y="0"/>
          <a:ext cx="0" cy="0"/>
          <a:chOff x="0" y="0"/>
          <a:chExt cx="0" cy="0"/>
        </a:xfrm>
      </p:grpSpPr>
      <p:sp>
        <p:nvSpPr>
          <p:cNvPr id="81" name="Google Shape;81;p13"/>
          <p:cNvSpPr txBox="1"/>
          <p:nvPr>
            <p:ph type="title"/>
          </p:nvPr>
        </p:nvSpPr>
        <p:spPr>
          <a:xfrm>
            <a:off x="720000"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2" type="title"/>
          </p:nvPr>
        </p:nvSpPr>
        <p:spPr>
          <a:xfrm>
            <a:off x="720000"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 type="subTitle"/>
          </p:nvPr>
        </p:nvSpPr>
        <p:spPr>
          <a:xfrm>
            <a:off x="720000"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3" type="title"/>
          </p:nvPr>
        </p:nvSpPr>
        <p:spPr>
          <a:xfrm>
            <a:off x="3407063"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4" type="title"/>
          </p:nvPr>
        </p:nvSpPr>
        <p:spPr>
          <a:xfrm>
            <a:off x="3407063"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5" type="subTitle"/>
          </p:nvPr>
        </p:nvSpPr>
        <p:spPr>
          <a:xfrm>
            <a:off x="3407063"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6" type="title"/>
          </p:nvPr>
        </p:nvSpPr>
        <p:spPr>
          <a:xfrm>
            <a:off x="720000"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7" type="title"/>
          </p:nvPr>
        </p:nvSpPr>
        <p:spPr>
          <a:xfrm>
            <a:off x="720000"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8" type="subTitle"/>
          </p:nvPr>
        </p:nvSpPr>
        <p:spPr>
          <a:xfrm>
            <a:off x="720000"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9" type="title"/>
          </p:nvPr>
        </p:nvSpPr>
        <p:spPr>
          <a:xfrm>
            <a:off x="3407063"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13" type="title"/>
          </p:nvPr>
        </p:nvSpPr>
        <p:spPr>
          <a:xfrm>
            <a:off x="3407063"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4" type="subTitle"/>
          </p:nvPr>
        </p:nvSpPr>
        <p:spPr>
          <a:xfrm>
            <a:off x="3407063"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3"/>
          <p:cNvPicPr preferRelativeResize="0"/>
          <p:nvPr/>
        </p:nvPicPr>
        <p:blipFill rotWithShape="1">
          <a:blip r:embed="rId2">
            <a:alphaModFix/>
          </a:blip>
          <a:srcRect b="0" l="74431" r="0"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b="0" l="0" r="68254" t="84156"/>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b="46431" l="59847" r="26205" t="31887"/>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b="47028" l="0" r="6994" t="0"/>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b="21079" l="38080" r="0" t="0"/>
          <a:stretch/>
        </p:blipFill>
        <p:spPr>
          <a:xfrm rot="5984443">
            <a:off x="4321824" y="4106799"/>
            <a:ext cx="5869200" cy="4584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99" name="Shape 99"/>
        <p:cNvGrpSpPr/>
        <p:nvPr/>
      </p:nvGrpSpPr>
      <p:grpSpPr>
        <a:xfrm>
          <a:off x="0" y="0"/>
          <a:ext cx="0" cy="0"/>
          <a:chOff x="0" y="0"/>
          <a:chExt cx="0" cy="0"/>
        </a:xfrm>
      </p:grpSpPr>
      <p:sp>
        <p:nvSpPr>
          <p:cNvPr id="100" name="Google Shape;100;p14"/>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1" name="Google Shape;101;p14"/>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3" name="Google Shape;103;p14"/>
          <p:cNvPicPr preferRelativeResize="0"/>
          <p:nvPr/>
        </p:nvPicPr>
        <p:blipFill rotWithShape="1">
          <a:blip r:embed="rId2">
            <a:alphaModFix/>
          </a:blip>
          <a:srcRect b="36991" l="83147" r="0" t="37717"/>
          <a:stretch/>
        </p:blipFill>
        <p:spPr>
          <a:xfrm flipH="1" rot="-5400000">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b="49497" l="46661" r="41260" t="24119"/>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b="22148" l="37304" r="0" t="0"/>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b="0" l="0" r="71941" t="77640"/>
          <a:stretch/>
        </p:blipFill>
        <p:spPr>
          <a:xfrm flipH="1">
            <a:off x="4923324" y="2550524"/>
            <a:ext cx="4285501" cy="25929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07" name="Shape 107"/>
        <p:cNvGrpSpPr/>
        <p:nvPr/>
      </p:nvGrpSpPr>
      <p:grpSpPr>
        <a:xfrm>
          <a:off x="0" y="0"/>
          <a:ext cx="0" cy="0"/>
          <a:chOff x="0" y="0"/>
          <a:chExt cx="0" cy="0"/>
        </a:xfrm>
      </p:grpSpPr>
      <p:sp>
        <p:nvSpPr>
          <p:cNvPr id="108" name="Google Shape;108;p15"/>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9" name="Google Shape;109;p15"/>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0" name="Google Shape;110;p15"/>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36991" l="83147" r="0" t="37717"/>
          <a:stretch/>
        </p:blipFill>
        <p:spPr>
          <a:xfrm flipH="1">
            <a:off x="-75985" y="2740073"/>
            <a:ext cx="1356998" cy="2131077"/>
          </a:xfrm>
          <a:prstGeom prst="rect">
            <a:avLst/>
          </a:prstGeom>
          <a:noFill/>
          <a:ln>
            <a:noFill/>
          </a:ln>
        </p:spPr>
      </p:pic>
      <p:pic>
        <p:nvPicPr>
          <p:cNvPr id="112" name="Google Shape;112;p15"/>
          <p:cNvPicPr preferRelativeResize="0"/>
          <p:nvPr/>
        </p:nvPicPr>
        <p:blipFill rotWithShape="1">
          <a:blip r:embed="rId3">
            <a:alphaModFix/>
          </a:blip>
          <a:srcRect b="45864" l="60798" r="27123" t="27752"/>
          <a:stretch/>
        </p:blipFill>
        <p:spPr>
          <a:xfrm flipH="1" rot="-5400000">
            <a:off x="1362827" y="-38963"/>
            <a:ext cx="1077448" cy="1323901"/>
          </a:xfrm>
          <a:prstGeom prst="rect">
            <a:avLst/>
          </a:prstGeom>
          <a:noFill/>
          <a:ln>
            <a:noFill/>
          </a:ln>
        </p:spPr>
      </p:pic>
      <p:pic>
        <p:nvPicPr>
          <p:cNvPr id="113" name="Google Shape;113;p15"/>
          <p:cNvPicPr preferRelativeResize="0"/>
          <p:nvPr/>
        </p:nvPicPr>
        <p:blipFill rotWithShape="1">
          <a:blip r:embed="rId4">
            <a:alphaModFix/>
          </a:blip>
          <a:srcRect b="22148" l="37304" r="0" t="0"/>
          <a:stretch/>
        </p:blipFill>
        <p:spPr>
          <a:xfrm flipH="1" rot="703461">
            <a:off x="5077948" y="3415275"/>
            <a:ext cx="5262302" cy="4004350"/>
          </a:xfrm>
          <a:prstGeom prst="rect">
            <a:avLst/>
          </a:prstGeom>
          <a:noFill/>
          <a:ln>
            <a:noFill/>
          </a:ln>
        </p:spPr>
      </p:pic>
      <p:pic>
        <p:nvPicPr>
          <p:cNvPr id="114" name="Google Shape;114;p15"/>
          <p:cNvPicPr preferRelativeResize="0"/>
          <p:nvPr/>
        </p:nvPicPr>
        <p:blipFill rotWithShape="1">
          <a:blip r:embed="rId5">
            <a:alphaModFix/>
          </a:blip>
          <a:srcRect b="0" l="73500" r="0" t="66322"/>
          <a:stretch/>
        </p:blipFill>
        <p:spPr>
          <a:xfrm flipH="1" rot="10800000">
            <a:off x="6108375" y="-75976"/>
            <a:ext cx="3126799" cy="24176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15" name="Shape 115"/>
        <p:cNvGrpSpPr/>
        <p:nvPr/>
      </p:nvGrpSpPr>
      <p:grpSpPr>
        <a:xfrm>
          <a:off x="0" y="0"/>
          <a:ext cx="0" cy="0"/>
          <a:chOff x="0" y="0"/>
          <a:chExt cx="0" cy="0"/>
        </a:xfrm>
      </p:grpSpPr>
      <p:sp>
        <p:nvSpPr>
          <p:cNvPr id="116" name="Google Shape;116;p16"/>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17" name="Google Shape;117;p16"/>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16"/>
          <p:cNvPicPr preferRelativeResize="0"/>
          <p:nvPr/>
        </p:nvPicPr>
        <p:blipFill rotWithShape="1">
          <a:blip r:embed="rId2">
            <a:alphaModFix/>
          </a:blip>
          <a:srcRect b="36991" l="83147" r="0" t="37717"/>
          <a:stretch/>
        </p:blipFill>
        <p:spPr>
          <a:xfrm flipH="1" rot="5400000">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b="49497" l="46661" r="41260" t="24119"/>
          <a:stretch/>
        </p:blipFill>
        <p:spPr>
          <a:xfrm flipH="1" rot="10800000">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b="22148" l="37304" r="0" t="0"/>
          <a:stretch/>
        </p:blipFill>
        <p:spPr>
          <a:xfrm flipH="1" rot="5800099">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b="0" l="74792" r="0" t="69423"/>
          <a:stretch/>
        </p:blipFill>
        <p:spPr>
          <a:xfrm flipH="1">
            <a:off x="2" y="3007776"/>
            <a:ext cx="2997924" cy="22123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23" name="Shape 123"/>
        <p:cNvGrpSpPr/>
        <p:nvPr/>
      </p:nvGrpSpPr>
      <p:grpSpPr>
        <a:xfrm>
          <a:off x="0" y="0"/>
          <a:ext cx="0" cy="0"/>
          <a:chOff x="0" y="0"/>
          <a:chExt cx="0" cy="0"/>
        </a:xfrm>
      </p:grpSpPr>
      <p:sp>
        <p:nvSpPr>
          <p:cNvPr id="124" name="Google Shape;12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5" name="Google Shape;125;p17"/>
          <p:cNvPicPr preferRelativeResize="0"/>
          <p:nvPr/>
        </p:nvPicPr>
        <p:blipFill rotWithShape="1">
          <a:blip r:embed="rId2">
            <a:alphaModFix/>
          </a:blip>
          <a:srcRect b="22732" l="39265" r="9360" t="0"/>
          <a:stretch/>
        </p:blipFill>
        <p:spPr>
          <a:xfrm rot="7">
            <a:off x="-1951093" y="2844187"/>
            <a:ext cx="2447012" cy="2255354"/>
          </a:xfrm>
          <a:prstGeom prst="rect">
            <a:avLst/>
          </a:prstGeom>
          <a:noFill/>
          <a:ln>
            <a:noFill/>
          </a:ln>
        </p:spPr>
      </p:pic>
      <p:pic>
        <p:nvPicPr>
          <p:cNvPr id="126" name="Google Shape;126;p17"/>
          <p:cNvPicPr preferRelativeResize="0"/>
          <p:nvPr/>
        </p:nvPicPr>
        <p:blipFill rotWithShape="1">
          <a:blip r:embed="rId3">
            <a:alphaModFix/>
          </a:blip>
          <a:srcRect b="45376" l="60643" r="27252" t="27088"/>
          <a:stretch/>
        </p:blipFill>
        <p:spPr>
          <a:xfrm flipH="1" rot="-10265224">
            <a:off x="6903905" y="4374163"/>
            <a:ext cx="1106792" cy="1416225"/>
          </a:xfrm>
          <a:prstGeom prst="rect">
            <a:avLst/>
          </a:prstGeom>
          <a:noFill/>
          <a:ln>
            <a:noFill/>
          </a:ln>
        </p:spPr>
      </p:pic>
      <p:pic>
        <p:nvPicPr>
          <p:cNvPr id="127" name="Google Shape;127;p17"/>
          <p:cNvPicPr preferRelativeResize="0"/>
          <p:nvPr/>
        </p:nvPicPr>
        <p:blipFill rotWithShape="1">
          <a:blip r:embed="rId4">
            <a:alphaModFix/>
          </a:blip>
          <a:srcRect b="0" l="0" r="70059" t="85488"/>
          <a:stretch/>
        </p:blipFill>
        <p:spPr>
          <a:xfrm rot="10799991">
            <a:off x="5369197" y="-39740"/>
            <a:ext cx="3810028" cy="14021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28" name="Shape 128"/>
        <p:cNvGrpSpPr/>
        <p:nvPr/>
      </p:nvGrpSpPr>
      <p:grpSpPr>
        <a:xfrm>
          <a:off x="0" y="0"/>
          <a:ext cx="0" cy="0"/>
          <a:chOff x="0" y="0"/>
          <a:chExt cx="0" cy="0"/>
        </a:xfrm>
      </p:grpSpPr>
      <p:sp>
        <p:nvSpPr>
          <p:cNvPr id="129" name="Google Shape;129;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0" name="Google Shape;130;p18"/>
          <p:cNvPicPr preferRelativeResize="0"/>
          <p:nvPr/>
        </p:nvPicPr>
        <p:blipFill rotWithShape="1">
          <a:blip r:embed="rId2">
            <a:alphaModFix/>
          </a:blip>
          <a:srcRect b="0" l="75408" r="0" t="67387"/>
          <a:stretch/>
        </p:blipFill>
        <p:spPr>
          <a:xfrm flipH="1">
            <a:off x="-63727" y="3564725"/>
            <a:ext cx="2079027" cy="1677424"/>
          </a:xfrm>
          <a:prstGeom prst="rect">
            <a:avLst/>
          </a:prstGeom>
          <a:noFill/>
          <a:ln>
            <a:noFill/>
          </a:ln>
        </p:spPr>
      </p:pic>
      <p:pic>
        <p:nvPicPr>
          <p:cNvPr id="131" name="Google Shape;131;p18"/>
          <p:cNvPicPr preferRelativeResize="0"/>
          <p:nvPr/>
        </p:nvPicPr>
        <p:blipFill rotWithShape="1">
          <a:blip r:embed="rId3">
            <a:alphaModFix/>
          </a:blip>
          <a:srcRect b="0" l="0" r="76691" t="69871"/>
          <a:stretch/>
        </p:blipFill>
        <p:spPr>
          <a:xfrm flipH="1" rot="-2915821">
            <a:off x="8304801" y="597838"/>
            <a:ext cx="2079026" cy="1549666"/>
          </a:xfrm>
          <a:prstGeom prst="rect">
            <a:avLst/>
          </a:prstGeom>
          <a:noFill/>
          <a:ln>
            <a:noFill/>
          </a:ln>
        </p:spPr>
      </p:pic>
      <p:pic>
        <p:nvPicPr>
          <p:cNvPr id="132" name="Google Shape;132;p18"/>
          <p:cNvPicPr preferRelativeResize="0"/>
          <p:nvPr/>
        </p:nvPicPr>
        <p:blipFill rotWithShape="1">
          <a:blip r:embed="rId4">
            <a:alphaModFix/>
          </a:blip>
          <a:srcRect b="48763" l="47994" r="39900" t="23701"/>
          <a:stretch/>
        </p:blipFill>
        <p:spPr>
          <a:xfrm flipH="1" rot="5400000">
            <a:off x="6214943" y="-685763"/>
            <a:ext cx="1106790" cy="14162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35" name="Shape 135"/>
        <p:cNvGrpSpPr/>
        <p:nvPr/>
      </p:nvGrpSpPr>
      <p:grpSpPr>
        <a:xfrm>
          <a:off x="0" y="0"/>
          <a:ext cx="0" cy="0"/>
          <a:chOff x="0" y="0"/>
          <a:chExt cx="0" cy="0"/>
        </a:xfrm>
      </p:grpSpPr>
      <p:sp>
        <p:nvSpPr>
          <p:cNvPr id="136" name="Google Shape;13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7" name="Google Shape;137;p20"/>
          <p:cNvPicPr preferRelativeResize="0"/>
          <p:nvPr/>
        </p:nvPicPr>
        <p:blipFill rotWithShape="1">
          <a:blip r:embed="rId2">
            <a:alphaModFix/>
          </a:blip>
          <a:srcRect b="24783" l="37502" r="7346" t="0"/>
          <a:stretch/>
        </p:blipFill>
        <p:spPr>
          <a:xfrm rot="10800000">
            <a:off x="7494775" y="3037250"/>
            <a:ext cx="3052001" cy="2550599"/>
          </a:xfrm>
          <a:prstGeom prst="rect">
            <a:avLst/>
          </a:prstGeom>
          <a:noFill/>
          <a:ln>
            <a:noFill/>
          </a:ln>
        </p:spPr>
      </p:pic>
      <p:pic>
        <p:nvPicPr>
          <p:cNvPr id="138" name="Google Shape;138;p20"/>
          <p:cNvPicPr preferRelativeResize="0"/>
          <p:nvPr/>
        </p:nvPicPr>
        <p:blipFill rotWithShape="1">
          <a:blip r:embed="rId3">
            <a:alphaModFix/>
          </a:blip>
          <a:srcRect b="45376" l="60643" r="27252" t="27088"/>
          <a:stretch/>
        </p:blipFill>
        <p:spPr>
          <a:xfrm flipH="1" rot="10800000">
            <a:off x="2833286" y="4340051"/>
            <a:ext cx="1437676" cy="1839551"/>
          </a:xfrm>
          <a:prstGeom prst="rect">
            <a:avLst/>
          </a:prstGeom>
          <a:noFill/>
          <a:ln>
            <a:noFill/>
          </a:ln>
        </p:spPr>
      </p:pic>
      <p:pic>
        <p:nvPicPr>
          <p:cNvPr id="139" name="Google Shape;139;p20"/>
          <p:cNvPicPr preferRelativeResize="0"/>
          <p:nvPr/>
        </p:nvPicPr>
        <p:blipFill rotWithShape="1">
          <a:blip r:embed="rId4">
            <a:alphaModFix/>
          </a:blip>
          <a:srcRect b="0" l="0" r="70059" t="85488"/>
          <a:stretch/>
        </p:blipFill>
        <p:spPr>
          <a:xfrm rot="5399989">
            <a:off x="-1059584" y="811855"/>
            <a:ext cx="3253473" cy="1197315"/>
          </a:xfrm>
          <a:prstGeom prst="rect">
            <a:avLst/>
          </a:prstGeom>
          <a:noFill/>
          <a:ln>
            <a:noFill/>
          </a:ln>
        </p:spPr>
      </p:pic>
      <p:pic>
        <p:nvPicPr>
          <p:cNvPr id="140" name="Google Shape;140;p20"/>
          <p:cNvPicPr preferRelativeResize="0"/>
          <p:nvPr/>
        </p:nvPicPr>
        <p:blipFill rotWithShape="1">
          <a:blip r:embed="rId2">
            <a:alphaModFix/>
          </a:blip>
          <a:srcRect b="24783" l="37502" r="7346" t="0"/>
          <a:stretch/>
        </p:blipFill>
        <p:spPr>
          <a:xfrm rot="5400000">
            <a:off x="3130525" y="-2299925"/>
            <a:ext cx="3052001" cy="25505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8" name="Google Shape;18;p3"/>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36991" l="83147" r="0" t="37717"/>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b="49497" l="46661" r="41260" t="24119"/>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b="22148" l="37304" r="0" t="0"/>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b="0" l="0" r="71941" t="77640"/>
          <a:stretch/>
        </p:blipFill>
        <p:spPr>
          <a:xfrm>
            <a:off x="0" y="2550524"/>
            <a:ext cx="4285501" cy="25929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41" name="Shape 141"/>
        <p:cNvGrpSpPr/>
        <p:nvPr/>
      </p:nvGrpSpPr>
      <p:grpSpPr>
        <a:xfrm>
          <a:off x="0" y="0"/>
          <a:ext cx="0" cy="0"/>
          <a:chOff x="0" y="0"/>
          <a:chExt cx="0" cy="0"/>
        </a:xfrm>
      </p:grpSpPr>
      <p:sp>
        <p:nvSpPr>
          <p:cNvPr id="142" name="Google Shape;14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3" name="Google Shape;143;p21"/>
          <p:cNvPicPr preferRelativeResize="0"/>
          <p:nvPr/>
        </p:nvPicPr>
        <p:blipFill rotWithShape="1">
          <a:blip r:embed="rId2">
            <a:alphaModFix/>
          </a:blip>
          <a:srcRect b="35745" l="86001" r="0" t="35634"/>
          <a:stretch/>
        </p:blipFill>
        <p:spPr>
          <a:xfrm rot="-5400000">
            <a:off x="7299725" y="-747025"/>
            <a:ext cx="816676" cy="1747400"/>
          </a:xfrm>
          <a:prstGeom prst="rect">
            <a:avLst/>
          </a:prstGeom>
          <a:noFill/>
          <a:ln>
            <a:noFill/>
          </a:ln>
        </p:spPr>
      </p:pic>
      <p:pic>
        <p:nvPicPr>
          <p:cNvPr id="144" name="Google Shape;144;p21"/>
          <p:cNvPicPr preferRelativeResize="0"/>
          <p:nvPr/>
        </p:nvPicPr>
        <p:blipFill rotWithShape="1">
          <a:blip r:embed="rId3">
            <a:alphaModFix/>
          </a:blip>
          <a:srcRect b="51540" l="49163" r="41512" t="21050"/>
          <a:stretch/>
        </p:blipFill>
        <p:spPr>
          <a:xfrm rot="-5400000">
            <a:off x="-183025" y="4118450"/>
            <a:ext cx="852577" cy="14097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145" name="Shape 145"/>
        <p:cNvGrpSpPr/>
        <p:nvPr/>
      </p:nvGrpSpPr>
      <p:grpSpPr>
        <a:xfrm>
          <a:off x="0" y="0"/>
          <a:ext cx="0" cy="0"/>
          <a:chOff x="0" y="0"/>
          <a:chExt cx="0" cy="0"/>
        </a:xfrm>
      </p:grpSpPr>
      <p:sp>
        <p:nvSpPr>
          <p:cNvPr id="146" name="Google Shape;14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7" name="Google Shape;147;p22"/>
          <p:cNvPicPr preferRelativeResize="0"/>
          <p:nvPr/>
        </p:nvPicPr>
        <p:blipFill rotWithShape="1">
          <a:blip r:embed="rId2">
            <a:alphaModFix/>
          </a:blip>
          <a:srcRect b="0" l="0" r="73292" t="69248"/>
          <a:stretch/>
        </p:blipFill>
        <p:spPr>
          <a:xfrm rot="-8234952">
            <a:off x="7559803" y="-495700"/>
            <a:ext cx="2382149" cy="1581699"/>
          </a:xfrm>
          <a:prstGeom prst="rect">
            <a:avLst/>
          </a:prstGeom>
          <a:noFill/>
          <a:ln>
            <a:noFill/>
          </a:ln>
        </p:spPr>
      </p:pic>
      <p:pic>
        <p:nvPicPr>
          <p:cNvPr id="148" name="Google Shape;148;p22"/>
          <p:cNvPicPr preferRelativeResize="0"/>
          <p:nvPr/>
        </p:nvPicPr>
        <p:blipFill rotWithShape="1">
          <a:blip r:embed="rId3">
            <a:alphaModFix/>
          </a:blip>
          <a:srcRect b="0" l="74680" r="0" t="66447"/>
          <a:stretch/>
        </p:blipFill>
        <p:spPr>
          <a:xfrm>
            <a:off x="7116525" y="3474100"/>
            <a:ext cx="2140524" cy="1725775"/>
          </a:xfrm>
          <a:prstGeom prst="rect">
            <a:avLst/>
          </a:prstGeom>
          <a:noFill/>
          <a:ln>
            <a:noFill/>
          </a:ln>
        </p:spPr>
      </p:pic>
      <p:pic>
        <p:nvPicPr>
          <p:cNvPr id="149" name="Google Shape;149;p22"/>
          <p:cNvPicPr preferRelativeResize="0"/>
          <p:nvPr/>
        </p:nvPicPr>
        <p:blipFill rotWithShape="1">
          <a:blip r:embed="rId4">
            <a:alphaModFix/>
          </a:blip>
          <a:srcRect b="45982" l="58562" r="25487" t="30418"/>
          <a:stretch/>
        </p:blipFill>
        <p:spPr>
          <a:xfrm flipH="1" rot="6357655">
            <a:off x="-697350" y="2971626"/>
            <a:ext cx="1458497" cy="1213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150" name="Shape 150"/>
        <p:cNvGrpSpPr/>
        <p:nvPr/>
      </p:nvGrpSpPr>
      <p:grpSpPr>
        <a:xfrm>
          <a:off x="0" y="0"/>
          <a:ext cx="0" cy="0"/>
          <a:chOff x="0" y="0"/>
          <a:chExt cx="0" cy="0"/>
        </a:xfrm>
      </p:grpSpPr>
      <p:sp>
        <p:nvSpPr>
          <p:cNvPr id="151" name="Google Shape;15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2" name="Google Shape;152;p23"/>
          <p:cNvPicPr preferRelativeResize="0"/>
          <p:nvPr/>
        </p:nvPicPr>
        <p:blipFill rotWithShape="1">
          <a:blip r:embed="rId2">
            <a:alphaModFix/>
          </a:blip>
          <a:srcRect b="0" l="0" r="75031" t="70477"/>
          <a:stretch/>
        </p:blipFill>
        <p:spPr>
          <a:xfrm flipH="1" rot="5400000">
            <a:off x="7947447" y="4261738"/>
            <a:ext cx="1858877" cy="1267375"/>
          </a:xfrm>
          <a:prstGeom prst="rect">
            <a:avLst/>
          </a:prstGeom>
          <a:noFill/>
          <a:ln>
            <a:noFill/>
          </a:ln>
        </p:spPr>
      </p:pic>
      <p:pic>
        <p:nvPicPr>
          <p:cNvPr id="153" name="Google Shape;153;p23"/>
          <p:cNvPicPr preferRelativeResize="0"/>
          <p:nvPr/>
        </p:nvPicPr>
        <p:blipFill rotWithShape="1">
          <a:blip r:embed="rId3">
            <a:alphaModFix/>
          </a:blip>
          <a:srcRect b="39169" l="86638" r="0" t="38364"/>
          <a:stretch/>
        </p:blipFill>
        <p:spPr>
          <a:xfrm rot="10800000">
            <a:off x="-130575" y="806614"/>
            <a:ext cx="656701" cy="1155523"/>
          </a:xfrm>
          <a:prstGeom prst="rect">
            <a:avLst/>
          </a:prstGeom>
          <a:noFill/>
          <a:ln>
            <a:noFill/>
          </a:ln>
        </p:spPr>
      </p:pic>
      <p:pic>
        <p:nvPicPr>
          <p:cNvPr id="154" name="Google Shape;154;p23"/>
          <p:cNvPicPr preferRelativeResize="0"/>
          <p:nvPr/>
        </p:nvPicPr>
        <p:blipFill rotWithShape="1">
          <a:blip r:embed="rId4">
            <a:alphaModFix/>
          </a:blip>
          <a:srcRect b="46292" l="58487" r="25639" t="31242"/>
          <a:stretch/>
        </p:blipFill>
        <p:spPr>
          <a:xfrm rot="-5400000">
            <a:off x="6565675" y="-609575"/>
            <a:ext cx="1451448" cy="1155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155" name="Shape 155"/>
        <p:cNvGrpSpPr/>
        <p:nvPr/>
      </p:nvGrpSpPr>
      <p:grpSpPr>
        <a:xfrm>
          <a:off x="0" y="0"/>
          <a:ext cx="0" cy="0"/>
          <a:chOff x="0" y="0"/>
          <a:chExt cx="0" cy="0"/>
        </a:xfrm>
      </p:grpSpPr>
      <p:sp>
        <p:nvSpPr>
          <p:cNvPr id="156" name="Google Shape;15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7" name="Google Shape;157;p24"/>
          <p:cNvPicPr preferRelativeResize="0"/>
          <p:nvPr/>
        </p:nvPicPr>
        <p:blipFill rotWithShape="1">
          <a:blip r:embed="rId2">
            <a:alphaModFix/>
          </a:blip>
          <a:srcRect b="0" l="73847" r="0" t="65488"/>
          <a:stretch/>
        </p:blipFill>
        <p:spPr>
          <a:xfrm flipH="1">
            <a:off x="-197100" y="3445950"/>
            <a:ext cx="2210975" cy="1775077"/>
          </a:xfrm>
          <a:prstGeom prst="rect">
            <a:avLst/>
          </a:prstGeom>
          <a:noFill/>
          <a:ln>
            <a:noFill/>
          </a:ln>
        </p:spPr>
      </p:pic>
      <p:pic>
        <p:nvPicPr>
          <p:cNvPr id="158" name="Google Shape;158;p24"/>
          <p:cNvPicPr preferRelativeResize="0"/>
          <p:nvPr/>
        </p:nvPicPr>
        <p:blipFill rotWithShape="1">
          <a:blip r:embed="rId3">
            <a:alphaModFix/>
          </a:blip>
          <a:srcRect b="24374" l="39602" r="8603" t="0"/>
          <a:stretch/>
        </p:blipFill>
        <p:spPr>
          <a:xfrm rot="10165352">
            <a:off x="6873402" y="-1899751"/>
            <a:ext cx="3110998" cy="2783601"/>
          </a:xfrm>
          <a:prstGeom prst="rect">
            <a:avLst/>
          </a:prstGeom>
          <a:noFill/>
          <a:ln>
            <a:noFill/>
          </a:ln>
        </p:spPr>
      </p:pic>
      <p:pic>
        <p:nvPicPr>
          <p:cNvPr id="159" name="Google Shape;159;p24"/>
          <p:cNvPicPr preferRelativeResize="0"/>
          <p:nvPr/>
        </p:nvPicPr>
        <p:blipFill rotWithShape="1">
          <a:blip r:embed="rId4">
            <a:alphaModFix/>
          </a:blip>
          <a:srcRect b="52730" l="49317" r="40664" t="21790"/>
          <a:stretch/>
        </p:blipFill>
        <p:spPr>
          <a:xfrm rot="5400000">
            <a:off x="8434125" y="4199824"/>
            <a:ext cx="915948" cy="1310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160" name="Shape 160"/>
        <p:cNvGrpSpPr/>
        <p:nvPr/>
      </p:nvGrpSpPr>
      <p:grpSpPr>
        <a:xfrm>
          <a:off x="0" y="0"/>
          <a:ext cx="0" cy="0"/>
          <a:chOff x="0" y="0"/>
          <a:chExt cx="0" cy="0"/>
        </a:xfrm>
      </p:grpSpPr>
      <p:sp>
        <p:nvSpPr>
          <p:cNvPr id="161" name="Google Shape;161;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2" name="Google Shape;162;p25"/>
          <p:cNvPicPr preferRelativeResize="0"/>
          <p:nvPr/>
        </p:nvPicPr>
        <p:blipFill rotWithShape="1">
          <a:blip r:embed="rId2">
            <a:alphaModFix/>
          </a:blip>
          <a:srcRect b="38348" l="84712" r="0" t="37542"/>
          <a:stretch/>
        </p:blipFill>
        <p:spPr>
          <a:xfrm rot="-5400000">
            <a:off x="6855850" y="-432526"/>
            <a:ext cx="751400" cy="1240074"/>
          </a:xfrm>
          <a:prstGeom prst="rect">
            <a:avLst/>
          </a:prstGeom>
          <a:noFill/>
          <a:ln>
            <a:noFill/>
          </a:ln>
        </p:spPr>
      </p:pic>
      <p:pic>
        <p:nvPicPr>
          <p:cNvPr id="163" name="Google Shape;163;p25"/>
          <p:cNvPicPr preferRelativeResize="0"/>
          <p:nvPr/>
        </p:nvPicPr>
        <p:blipFill rotWithShape="1">
          <a:blip r:embed="rId3">
            <a:alphaModFix/>
          </a:blip>
          <a:srcRect b="0" l="0" r="71203" t="87098"/>
          <a:stretch/>
        </p:blipFill>
        <p:spPr>
          <a:xfrm flipH="1">
            <a:off x="6349074" y="4237325"/>
            <a:ext cx="2794926" cy="950750"/>
          </a:xfrm>
          <a:prstGeom prst="rect">
            <a:avLst/>
          </a:prstGeom>
          <a:noFill/>
          <a:ln>
            <a:noFill/>
          </a:ln>
        </p:spPr>
      </p:pic>
      <p:pic>
        <p:nvPicPr>
          <p:cNvPr id="164" name="Google Shape;164;p25"/>
          <p:cNvPicPr preferRelativeResize="0"/>
          <p:nvPr/>
        </p:nvPicPr>
        <p:blipFill rotWithShape="1">
          <a:blip r:embed="rId4">
            <a:alphaModFix/>
          </a:blip>
          <a:srcRect b="49052" l="59698" r="26851" t="32622"/>
          <a:stretch/>
        </p:blipFill>
        <p:spPr>
          <a:xfrm rot="10800000">
            <a:off x="1466300" y="4570526"/>
            <a:ext cx="1516800" cy="1162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165" name="Shape 165"/>
        <p:cNvGrpSpPr/>
        <p:nvPr/>
      </p:nvGrpSpPr>
      <p:grpSpPr>
        <a:xfrm>
          <a:off x="0" y="0"/>
          <a:ext cx="0" cy="0"/>
          <a:chOff x="0" y="0"/>
          <a:chExt cx="0" cy="0"/>
        </a:xfrm>
      </p:grpSpPr>
      <p:sp>
        <p:nvSpPr>
          <p:cNvPr id="166" name="Google Shape;166;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7" name="Google Shape;167;p26"/>
          <p:cNvPicPr preferRelativeResize="0"/>
          <p:nvPr/>
        </p:nvPicPr>
        <p:blipFill rotWithShape="1">
          <a:blip r:embed="rId2">
            <a:alphaModFix/>
          </a:blip>
          <a:srcRect b="0" l="0" r="75182" t="67858"/>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b="48208" l="59914" r="25851" t="31597"/>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b="0" l="71661" r="0" t="62125"/>
          <a:stretch/>
        </p:blipFill>
        <p:spPr>
          <a:xfrm rot="10800000">
            <a:off x="-70452" y="-42276"/>
            <a:ext cx="1707827" cy="13887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1" name="Shape 171"/>
        <p:cNvGrpSpPr/>
        <p:nvPr/>
      </p:nvGrpSpPr>
      <p:grpSpPr>
        <a:xfrm>
          <a:off x="0" y="0"/>
          <a:ext cx="0" cy="0"/>
          <a:chOff x="0" y="0"/>
          <a:chExt cx="0" cy="0"/>
        </a:xfrm>
      </p:grpSpPr>
      <p:sp>
        <p:nvSpPr>
          <p:cNvPr id="172" name="Google Shape;172;p27"/>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3" name="Google Shape;173;p27"/>
          <p:cNvSpPr txBox="1"/>
          <p:nvPr>
            <p:ph idx="1" type="subTitle"/>
          </p:nvPr>
        </p:nvSpPr>
        <p:spPr>
          <a:xfrm>
            <a:off x="2018625" y="1537750"/>
            <a:ext cx="6410400" cy="153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7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74" name="Google Shape;174;p27"/>
          <p:cNvPicPr preferRelativeResize="0"/>
          <p:nvPr/>
        </p:nvPicPr>
        <p:blipFill rotWithShape="1">
          <a:blip r:embed="rId2">
            <a:alphaModFix/>
          </a:blip>
          <a:srcRect b="25283" l="38735" r="8418" t="0"/>
          <a:stretch/>
        </p:blipFill>
        <p:spPr>
          <a:xfrm rot="10800000">
            <a:off x="-343400" y="3433675"/>
            <a:ext cx="4435599" cy="3842926"/>
          </a:xfrm>
          <a:prstGeom prst="rect">
            <a:avLst/>
          </a:prstGeom>
          <a:noFill/>
          <a:ln>
            <a:noFill/>
          </a:ln>
        </p:spPr>
      </p:pic>
      <p:pic>
        <p:nvPicPr>
          <p:cNvPr id="175" name="Google Shape;175;p27"/>
          <p:cNvPicPr preferRelativeResize="0"/>
          <p:nvPr/>
        </p:nvPicPr>
        <p:blipFill rotWithShape="1">
          <a:blip r:embed="rId3">
            <a:alphaModFix/>
          </a:blip>
          <a:srcRect b="47720" l="59208" r="25977" t="29897"/>
          <a:stretch/>
        </p:blipFill>
        <p:spPr>
          <a:xfrm rot="657192">
            <a:off x="6839376" y="4057078"/>
            <a:ext cx="1584876" cy="1346845"/>
          </a:xfrm>
          <a:prstGeom prst="rect">
            <a:avLst/>
          </a:prstGeom>
          <a:noFill/>
          <a:ln>
            <a:noFill/>
          </a:ln>
        </p:spPr>
      </p:pic>
      <p:pic>
        <p:nvPicPr>
          <p:cNvPr id="176" name="Google Shape;176;p27"/>
          <p:cNvPicPr preferRelativeResize="0"/>
          <p:nvPr/>
        </p:nvPicPr>
        <p:blipFill rotWithShape="1">
          <a:blip r:embed="rId4">
            <a:alphaModFix/>
          </a:blip>
          <a:srcRect b="38730" l="84740" r="0" t="37401"/>
          <a:stretch/>
        </p:blipFill>
        <p:spPr>
          <a:xfrm rot="-5400000">
            <a:off x="5144774" y="-398725"/>
            <a:ext cx="953426" cy="1560525"/>
          </a:xfrm>
          <a:prstGeom prst="rect">
            <a:avLst/>
          </a:prstGeom>
          <a:noFill/>
          <a:ln>
            <a:noFill/>
          </a:ln>
        </p:spPr>
      </p:pic>
      <p:pic>
        <p:nvPicPr>
          <p:cNvPr id="177" name="Google Shape;177;p27"/>
          <p:cNvPicPr preferRelativeResize="0"/>
          <p:nvPr/>
        </p:nvPicPr>
        <p:blipFill rotWithShape="1">
          <a:blip r:embed="rId5">
            <a:alphaModFix/>
          </a:blip>
          <a:srcRect b="0" l="0" r="70414" t="87032"/>
          <a:stretch/>
        </p:blipFill>
        <p:spPr>
          <a:xfrm flipH="1" rot="10800000">
            <a:off x="0" y="-2"/>
            <a:ext cx="2883374" cy="95955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8" name="Shape 178"/>
        <p:cNvGrpSpPr/>
        <p:nvPr/>
      </p:nvGrpSpPr>
      <p:grpSpPr>
        <a:xfrm>
          <a:off x="0" y="0"/>
          <a:ext cx="0" cy="0"/>
          <a:chOff x="0" y="0"/>
          <a:chExt cx="0" cy="0"/>
        </a:xfrm>
      </p:grpSpPr>
      <p:sp>
        <p:nvSpPr>
          <p:cNvPr id="179" name="Google Shape;179;p2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8"/>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10000">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1" name="Google Shape;181;p28"/>
          <p:cNvPicPr preferRelativeResize="0"/>
          <p:nvPr/>
        </p:nvPicPr>
        <p:blipFill rotWithShape="1">
          <a:blip r:embed="rId2">
            <a:alphaModFix/>
          </a:blip>
          <a:srcRect b="38179" l="85450" r="0" t="37677"/>
          <a:stretch/>
        </p:blipFill>
        <p:spPr>
          <a:xfrm>
            <a:off x="8161725" y="2959800"/>
            <a:ext cx="1038702" cy="1803725"/>
          </a:xfrm>
          <a:prstGeom prst="rect">
            <a:avLst/>
          </a:prstGeom>
          <a:noFill/>
          <a:ln>
            <a:noFill/>
          </a:ln>
        </p:spPr>
      </p:pic>
      <p:pic>
        <p:nvPicPr>
          <p:cNvPr id="182" name="Google Shape;182;p28"/>
          <p:cNvPicPr preferRelativeResize="0"/>
          <p:nvPr/>
        </p:nvPicPr>
        <p:blipFill rotWithShape="1">
          <a:blip r:embed="rId3">
            <a:alphaModFix/>
          </a:blip>
          <a:srcRect b="0" l="0" r="70194" t="84158"/>
          <a:stretch/>
        </p:blipFill>
        <p:spPr>
          <a:xfrm>
            <a:off x="-119775" y="3763000"/>
            <a:ext cx="3595300" cy="1450951"/>
          </a:xfrm>
          <a:prstGeom prst="rect">
            <a:avLst/>
          </a:prstGeom>
          <a:noFill/>
          <a:ln>
            <a:noFill/>
          </a:ln>
        </p:spPr>
      </p:pic>
      <p:pic>
        <p:nvPicPr>
          <p:cNvPr id="183" name="Google Shape;183;p28"/>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184" name="Google Shape;184;p28"/>
          <p:cNvPicPr preferRelativeResize="0"/>
          <p:nvPr/>
        </p:nvPicPr>
        <p:blipFill rotWithShape="1">
          <a:blip r:embed="rId5">
            <a:alphaModFix/>
          </a:blip>
          <a:srcRect b="22420" l="39119" r="7203" t="0"/>
          <a:stretch/>
        </p:blipFill>
        <p:spPr>
          <a:xfrm rot="1955675">
            <a:off x="1038049" y="-1962800"/>
            <a:ext cx="3179699" cy="2816127"/>
          </a:xfrm>
          <a:prstGeom prst="rect">
            <a:avLst/>
          </a:prstGeom>
          <a:noFill/>
          <a:ln>
            <a:noFill/>
          </a:ln>
        </p:spPr>
      </p:pic>
      <p:pic>
        <p:nvPicPr>
          <p:cNvPr id="185" name="Google Shape;185;p28"/>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715100" y="1318725"/>
            <a:ext cx="3762300" cy="328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8" name="Google Shape;188;p29"/>
          <p:cNvSpPr txBox="1"/>
          <p:nvPr>
            <p:ph idx="2" type="subTitle"/>
          </p:nvPr>
        </p:nvSpPr>
        <p:spPr>
          <a:xfrm>
            <a:off x="4661700" y="1826409"/>
            <a:ext cx="3762300" cy="9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9" name="Google Shape;189;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29"/>
          <p:cNvPicPr preferRelativeResize="0"/>
          <p:nvPr/>
        </p:nvPicPr>
        <p:blipFill rotWithShape="1">
          <a:blip r:embed="rId2">
            <a:alphaModFix/>
          </a:blip>
          <a:srcRect b="0" l="0" r="75287" t="67391"/>
          <a:stretch/>
        </p:blipFill>
        <p:spPr>
          <a:xfrm flipH="1">
            <a:off x="7497224" y="3897525"/>
            <a:ext cx="1824676" cy="1388449"/>
          </a:xfrm>
          <a:prstGeom prst="rect">
            <a:avLst/>
          </a:prstGeom>
          <a:noFill/>
          <a:ln>
            <a:noFill/>
          </a:ln>
        </p:spPr>
      </p:pic>
      <p:pic>
        <p:nvPicPr>
          <p:cNvPr id="191" name="Google Shape;191;p29"/>
          <p:cNvPicPr preferRelativeResize="0"/>
          <p:nvPr/>
        </p:nvPicPr>
        <p:blipFill rotWithShape="1">
          <a:blip r:embed="rId3">
            <a:alphaModFix/>
          </a:blip>
          <a:srcRect b="50812" l="49780" r="42283" t="24940"/>
          <a:stretch/>
        </p:blipFill>
        <p:spPr>
          <a:xfrm rot="10800000">
            <a:off x="-295750" y="3897525"/>
            <a:ext cx="725724" cy="1247126"/>
          </a:xfrm>
          <a:prstGeom prst="rect">
            <a:avLst/>
          </a:prstGeom>
          <a:noFill/>
          <a:ln>
            <a:noFill/>
          </a:ln>
        </p:spPr>
      </p:pic>
      <p:pic>
        <p:nvPicPr>
          <p:cNvPr id="192" name="Google Shape;192;p29"/>
          <p:cNvPicPr preferRelativeResize="0"/>
          <p:nvPr/>
        </p:nvPicPr>
        <p:blipFill rotWithShape="1">
          <a:blip r:embed="rId4">
            <a:alphaModFix/>
          </a:blip>
          <a:srcRect b="0" l="74263" r="0" t="67132"/>
          <a:stretch/>
        </p:blipFill>
        <p:spPr>
          <a:xfrm rot="-5400000">
            <a:off x="7254625" y="120275"/>
            <a:ext cx="2175749" cy="16905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1205413"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5" name="Google Shape;195;p30"/>
          <p:cNvSpPr txBox="1"/>
          <p:nvPr>
            <p:ph idx="2" type="subTitle"/>
          </p:nvPr>
        </p:nvSpPr>
        <p:spPr>
          <a:xfrm>
            <a:off x="4860288"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6" name="Google Shape;196;p30"/>
          <p:cNvSpPr txBox="1"/>
          <p:nvPr>
            <p:ph idx="3" type="subTitle"/>
          </p:nvPr>
        </p:nvSpPr>
        <p:spPr>
          <a:xfrm>
            <a:off x="1205413"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0"/>
          <p:cNvSpPr txBox="1"/>
          <p:nvPr>
            <p:ph idx="4" type="subTitle"/>
          </p:nvPr>
        </p:nvSpPr>
        <p:spPr>
          <a:xfrm>
            <a:off x="4860288"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9" name="Google Shape;199;p30"/>
          <p:cNvPicPr preferRelativeResize="0"/>
          <p:nvPr/>
        </p:nvPicPr>
        <p:blipFill rotWithShape="1">
          <a:blip r:embed="rId2">
            <a:alphaModFix/>
          </a:blip>
          <a:srcRect b="0" l="77226" r="0"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b="0" l="0" r="71304" t="86589"/>
          <a:stretch/>
        </p:blipFill>
        <p:spPr>
          <a:xfrm flipH="1" rot="10800000">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b="23348" l="37752" r="8848" t="0"/>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b="47691" l="47803" r="40796" t="25148"/>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b="0" l="36584" r="0" t="0"/>
          <a:stretch/>
        </p:blipFill>
        <p:spPr>
          <a:xfrm>
            <a:off x="-1123975" y="4234300"/>
            <a:ext cx="3624637" cy="35025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27" name="Google Shape;27;p4"/>
          <p:cNvPicPr preferRelativeResize="0"/>
          <p:nvPr/>
        </p:nvPicPr>
        <p:blipFill rotWithShape="1">
          <a:blip r:embed="rId2">
            <a:alphaModFix/>
          </a:blip>
          <a:srcRect b="0" l="74431" r="0" t="63259"/>
          <a:stretch/>
        </p:blipFill>
        <p:spPr>
          <a:xfrm flipH="1">
            <a:off x="0" y="3440175"/>
            <a:ext cx="1948401" cy="1703326"/>
          </a:xfrm>
          <a:prstGeom prst="rect">
            <a:avLst/>
          </a:prstGeom>
          <a:noFill/>
          <a:ln>
            <a:noFill/>
          </a:ln>
        </p:spPr>
      </p:pic>
      <p:pic>
        <p:nvPicPr>
          <p:cNvPr id="28" name="Google Shape;28;p4"/>
          <p:cNvPicPr preferRelativeResize="0"/>
          <p:nvPr/>
        </p:nvPicPr>
        <p:blipFill rotWithShape="1">
          <a:blip r:embed="rId3">
            <a:alphaModFix/>
          </a:blip>
          <a:srcRect b="0" l="0" r="75562" t="71013"/>
          <a:stretch/>
        </p:blipFill>
        <p:spPr>
          <a:xfrm rot="10800000">
            <a:off x="7464399" y="1"/>
            <a:ext cx="1679601" cy="1148824"/>
          </a:xfrm>
          <a:prstGeom prst="rect">
            <a:avLst/>
          </a:prstGeom>
          <a:noFill/>
          <a:ln>
            <a:noFill/>
          </a:ln>
        </p:spPr>
      </p:pic>
      <p:pic>
        <p:nvPicPr>
          <p:cNvPr id="29" name="Google Shape;29;p4"/>
          <p:cNvPicPr preferRelativeResize="0"/>
          <p:nvPr/>
        </p:nvPicPr>
        <p:blipFill rotWithShape="1">
          <a:blip r:embed="rId4">
            <a:alphaModFix/>
          </a:blip>
          <a:srcRect b="0" l="78845" r="0" t="73568"/>
          <a:stretch/>
        </p:blipFill>
        <p:spPr>
          <a:xfrm>
            <a:off x="7999575" y="4244200"/>
            <a:ext cx="1144428" cy="899301"/>
          </a:xfrm>
          <a:prstGeom prst="rect">
            <a:avLst/>
          </a:prstGeom>
          <a:noFill/>
          <a:ln>
            <a:noFill/>
          </a:ln>
        </p:spPr>
      </p:pic>
      <p:pic>
        <p:nvPicPr>
          <p:cNvPr id="30" name="Google Shape;30;p4"/>
          <p:cNvPicPr preferRelativeResize="0"/>
          <p:nvPr/>
        </p:nvPicPr>
        <p:blipFill rotWithShape="1">
          <a:blip r:embed="rId5">
            <a:alphaModFix/>
          </a:blip>
          <a:srcRect b="52512" l="48221" r="41073" t="23786"/>
          <a:stretch/>
        </p:blipFill>
        <p:spPr>
          <a:xfrm>
            <a:off x="32000" y="432150"/>
            <a:ext cx="631849" cy="7868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06" name="Google Shape;206;p31"/>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7" name="Google Shape;207;p31"/>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08" name="Google Shape;208;p31"/>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09" name="Google Shape;209;p31"/>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_1">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23617" l="37629" r="8257" t="0"/>
          <a:stretch/>
        </p:blipFill>
        <p:spPr>
          <a:xfrm flipH="1" rot="-7389225">
            <a:off x="-1636013" y="317051"/>
            <a:ext cx="2360375" cy="2041597"/>
          </a:xfrm>
          <a:prstGeom prst="rect">
            <a:avLst/>
          </a:prstGeom>
          <a:noFill/>
          <a:ln>
            <a:noFill/>
          </a:ln>
        </p:spPr>
      </p:pic>
      <p:pic>
        <p:nvPicPr>
          <p:cNvPr id="212" name="Google Shape;212;p32"/>
          <p:cNvPicPr preferRelativeResize="0"/>
          <p:nvPr/>
        </p:nvPicPr>
        <p:blipFill rotWithShape="1">
          <a:blip r:embed="rId3">
            <a:alphaModFix/>
          </a:blip>
          <a:srcRect b="0" l="77476" r="0" t="70981"/>
          <a:stretch/>
        </p:blipFill>
        <p:spPr>
          <a:xfrm>
            <a:off x="7987887" y="4210650"/>
            <a:ext cx="1182776" cy="958375"/>
          </a:xfrm>
          <a:prstGeom prst="rect">
            <a:avLst/>
          </a:prstGeom>
          <a:noFill/>
          <a:ln>
            <a:noFill/>
          </a:ln>
        </p:spPr>
      </p:pic>
      <p:pic>
        <p:nvPicPr>
          <p:cNvPr id="213" name="Google Shape;213;p32"/>
          <p:cNvPicPr preferRelativeResize="0"/>
          <p:nvPr/>
        </p:nvPicPr>
        <p:blipFill rotWithShape="1">
          <a:blip r:embed="rId4">
            <a:alphaModFix/>
          </a:blip>
          <a:srcRect b="50539" l="44625" r="40340" t="22965"/>
          <a:stretch/>
        </p:blipFill>
        <p:spPr>
          <a:xfrm flipH="1" rot="-5400000">
            <a:off x="-105624" y="4007824"/>
            <a:ext cx="994924" cy="986224"/>
          </a:xfrm>
          <a:prstGeom prst="rect">
            <a:avLst/>
          </a:prstGeom>
          <a:noFill/>
          <a:ln>
            <a:noFill/>
          </a:ln>
        </p:spPr>
      </p:pic>
      <p:sp>
        <p:nvSpPr>
          <p:cNvPr id="214" name="Google Shape;214;p32"/>
          <p:cNvSpPr txBox="1"/>
          <p:nvPr>
            <p:ph idx="1" type="subTitle"/>
          </p:nvPr>
        </p:nvSpPr>
        <p:spPr>
          <a:xfrm>
            <a:off x="4291600" y="2411550"/>
            <a:ext cx="4137300" cy="89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r">
              <a:lnSpc>
                <a:spcPct val="100000"/>
              </a:lnSpc>
              <a:spcBef>
                <a:spcPts val="0"/>
              </a:spcBef>
              <a:spcAft>
                <a:spcPts val="0"/>
              </a:spcAft>
              <a:buClr>
                <a:srgbClr val="434343"/>
              </a:buClr>
              <a:buSzPts val="1400"/>
              <a:buChar char="○"/>
              <a:defRPr/>
            </a:lvl2pPr>
            <a:lvl3pPr lvl="2" rtl="0" algn="r">
              <a:lnSpc>
                <a:spcPct val="100000"/>
              </a:lnSpc>
              <a:spcBef>
                <a:spcPts val="0"/>
              </a:spcBef>
              <a:spcAft>
                <a:spcPts val="0"/>
              </a:spcAft>
              <a:buClr>
                <a:srgbClr val="434343"/>
              </a:buClr>
              <a:buSzPts val="1400"/>
              <a:buChar char="■"/>
              <a:defRPr/>
            </a:lvl3pPr>
            <a:lvl4pPr lvl="3" rtl="0" algn="r">
              <a:lnSpc>
                <a:spcPct val="100000"/>
              </a:lnSpc>
              <a:spcBef>
                <a:spcPts val="0"/>
              </a:spcBef>
              <a:spcAft>
                <a:spcPts val="0"/>
              </a:spcAft>
              <a:buClr>
                <a:srgbClr val="434343"/>
              </a:buClr>
              <a:buSzPts val="1400"/>
              <a:buChar char="●"/>
              <a:defRPr/>
            </a:lvl4pPr>
            <a:lvl5pPr lvl="4" rtl="0" algn="r">
              <a:lnSpc>
                <a:spcPct val="100000"/>
              </a:lnSpc>
              <a:spcBef>
                <a:spcPts val="0"/>
              </a:spcBef>
              <a:spcAft>
                <a:spcPts val="0"/>
              </a:spcAft>
              <a:buClr>
                <a:srgbClr val="434343"/>
              </a:buClr>
              <a:buSzPts val="1400"/>
              <a:buChar char="○"/>
              <a:defRPr/>
            </a:lvl5pPr>
            <a:lvl6pPr lvl="5" rtl="0" algn="r">
              <a:lnSpc>
                <a:spcPct val="100000"/>
              </a:lnSpc>
              <a:spcBef>
                <a:spcPts val="0"/>
              </a:spcBef>
              <a:spcAft>
                <a:spcPts val="0"/>
              </a:spcAft>
              <a:buClr>
                <a:srgbClr val="434343"/>
              </a:buClr>
              <a:buSzPts val="1400"/>
              <a:buChar char="■"/>
              <a:defRPr/>
            </a:lvl6pPr>
            <a:lvl7pPr lvl="6" rtl="0" algn="r">
              <a:lnSpc>
                <a:spcPct val="100000"/>
              </a:lnSpc>
              <a:spcBef>
                <a:spcPts val="0"/>
              </a:spcBef>
              <a:spcAft>
                <a:spcPts val="0"/>
              </a:spcAft>
              <a:buClr>
                <a:srgbClr val="434343"/>
              </a:buClr>
              <a:buSzPts val="1400"/>
              <a:buChar char="●"/>
              <a:defRPr/>
            </a:lvl7pPr>
            <a:lvl8pPr lvl="7" rtl="0" algn="r">
              <a:lnSpc>
                <a:spcPct val="100000"/>
              </a:lnSpc>
              <a:spcBef>
                <a:spcPts val="0"/>
              </a:spcBef>
              <a:spcAft>
                <a:spcPts val="0"/>
              </a:spcAft>
              <a:buClr>
                <a:srgbClr val="434343"/>
              </a:buClr>
              <a:buSzPts val="1400"/>
              <a:buChar char="○"/>
              <a:defRPr/>
            </a:lvl8pPr>
            <a:lvl9pPr lvl="8" rtl="0" algn="r">
              <a:lnSpc>
                <a:spcPct val="100000"/>
              </a:lnSpc>
              <a:spcBef>
                <a:spcPts val="0"/>
              </a:spcBef>
              <a:spcAft>
                <a:spcPts val="0"/>
              </a:spcAft>
              <a:buClr>
                <a:srgbClr val="434343"/>
              </a:buClr>
              <a:buSzPts val="1400"/>
              <a:buChar char="■"/>
              <a:defRPr/>
            </a:lvl9pPr>
          </a:lstStyle>
          <a:p/>
        </p:txBody>
      </p:sp>
      <p:sp>
        <p:nvSpPr>
          <p:cNvPr id="215" name="Google Shape;215;p32"/>
          <p:cNvSpPr txBox="1"/>
          <p:nvPr>
            <p:ph type="title"/>
          </p:nvPr>
        </p:nvSpPr>
        <p:spPr>
          <a:xfrm>
            <a:off x="4291600" y="1838850"/>
            <a:ext cx="4137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pic>
        <p:nvPicPr>
          <p:cNvPr id="216" name="Google Shape;216;p32"/>
          <p:cNvPicPr preferRelativeResize="0"/>
          <p:nvPr/>
        </p:nvPicPr>
        <p:blipFill rotWithShape="1">
          <a:blip r:embed="rId5">
            <a:alphaModFix/>
          </a:blip>
          <a:srcRect b="22594" l="37644" r="7344" t="0"/>
          <a:stretch/>
        </p:blipFill>
        <p:spPr>
          <a:xfrm>
            <a:off x="6111550" y="-1094825"/>
            <a:ext cx="2107274" cy="18170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_1_1">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715100" y="1477375"/>
            <a:ext cx="3762300" cy="18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19" name="Google Shape;219;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0" name="Google Shape;220;p33"/>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21" name="Google Shape;221;p33"/>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22" name="Google Shape;222;p33"/>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3" name="Shape 223"/>
        <p:cNvGrpSpPr/>
        <p:nvPr/>
      </p:nvGrpSpPr>
      <p:grpSpPr>
        <a:xfrm>
          <a:off x="0" y="0"/>
          <a:ext cx="0" cy="0"/>
          <a:chOff x="0" y="0"/>
          <a:chExt cx="0" cy="0"/>
        </a:xfrm>
      </p:grpSpPr>
      <p:sp>
        <p:nvSpPr>
          <p:cNvPr id="224" name="Google Shape;224;p34"/>
          <p:cNvSpPr txBox="1"/>
          <p:nvPr>
            <p:ph type="title"/>
          </p:nvPr>
        </p:nvSpPr>
        <p:spPr>
          <a:xfrm>
            <a:off x="7200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5" name="Google Shape;225;p34"/>
          <p:cNvSpPr txBox="1"/>
          <p:nvPr>
            <p:ph idx="1" type="subTitle"/>
          </p:nvPr>
        </p:nvSpPr>
        <p:spPr>
          <a:xfrm>
            <a:off x="7200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34"/>
          <p:cNvSpPr txBox="1"/>
          <p:nvPr>
            <p:ph idx="2" type="title"/>
          </p:nvPr>
        </p:nvSpPr>
        <p:spPr>
          <a:xfrm>
            <a:off x="34038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7" name="Google Shape;227;p34"/>
          <p:cNvSpPr txBox="1"/>
          <p:nvPr>
            <p:ph idx="3" type="subTitle"/>
          </p:nvPr>
        </p:nvSpPr>
        <p:spPr>
          <a:xfrm>
            <a:off x="34038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34"/>
          <p:cNvSpPr txBox="1"/>
          <p:nvPr>
            <p:ph idx="4" type="title"/>
          </p:nvPr>
        </p:nvSpPr>
        <p:spPr>
          <a:xfrm>
            <a:off x="60876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9" name="Google Shape;229;p34"/>
          <p:cNvSpPr txBox="1"/>
          <p:nvPr>
            <p:ph idx="5" type="subTitle"/>
          </p:nvPr>
        </p:nvSpPr>
        <p:spPr>
          <a:xfrm>
            <a:off x="60876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1" name="Google Shape;231;p34"/>
          <p:cNvPicPr preferRelativeResize="0"/>
          <p:nvPr/>
        </p:nvPicPr>
        <p:blipFill rotWithShape="1">
          <a:blip r:embed="rId2">
            <a:alphaModFix/>
          </a:blip>
          <a:srcRect b="0" l="0" r="71201" t="83419"/>
          <a:stretch/>
        </p:blipFill>
        <p:spPr>
          <a:xfrm rot="10800000">
            <a:off x="6281700" y="1"/>
            <a:ext cx="2862300" cy="1251324"/>
          </a:xfrm>
          <a:prstGeom prst="rect">
            <a:avLst/>
          </a:prstGeom>
          <a:noFill/>
          <a:ln>
            <a:noFill/>
          </a:ln>
        </p:spPr>
      </p:pic>
      <p:pic>
        <p:nvPicPr>
          <p:cNvPr id="232" name="Google Shape;232;p34"/>
          <p:cNvPicPr preferRelativeResize="0"/>
          <p:nvPr/>
        </p:nvPicPr>
        <p:blipFill rotWithShape="1">
          <a:blip r:embed="rId3">
            <a:alphaModFix/>
          </a:blip>
          <a:srcRect b="48783" l="59945" r="26728" t="31435"/>
          <a:stretch/>
        </p:blipFill>
        <p:spPr>
          <a:xfrm flipH="1" rot="5400000">
            <a:off x="-97800" y="3426775"/>
            <a:ext cx="886006" cy="739800"/>
          </a:xfrm>
          <a:prstGeom prst="rect">
            <a:avLst/>
          </a:prstGeom>
          <a:noFill/>
          <a:ln>
            <a:noFill/>
          </a:ln>
        </p:spPr>
      </p:pic>
      <p:pic>
        <p:nvPicPr>
          <p:cNvPr id="233" name="Google Shape;233;p34"/>
          <p:cNvPicPr preferRelativeResize="0"/>
          <p:nvPr/>
        </p:nvPicPr>
        <p:blipFill rotWithShape="1">
          <a:blip r:embed="rId4">
            <a:alphaModFix/>
          </a:blip>
          <a:srcRect b="24230" l="38413" r="8740" t="0"/>
          <a:stretch/>
        </p:blipFill>
        <p:spPr>
          <a:xfrm rot="-8423032">
            <a:off x="2667452" y="4451824"/>
            <a:ext cx="4435702" cy="3897128"/>
          </a:xfrm>
          <a:prstGeom prst="rect">
            <a:avLst/>
          </a:prstGeom>
          <a:noFill/>
          <a:ln>
            <a:noFill/>
          </a:ln>
        </p:spPr>
      </p:pic>
      <p:pic>
        <p:nvPicPr>
          <p:cNvPr id="234" name="Google Shape;234;p34"/>
          <p:cNvPicPr preferRelativeResize="0"/>
          <p:nvPr/>
        </p:nvPicPr>
        <p:blipFill rotWithShape="1">
          <a:blip r:embed="rId5">
            <a:alphaModFix/>
          </a:blip>
          <a:srcRect b="0" l="0" r="75873" t="71389"/>
          <a:stretch/>
        </p:blipFill>
        <p:spPr>
          <a:xfrm rot="5400000">
            <a:off x="-1001675" y="-948800"/>
            <a:ext cx="2151951" cy="1471600"/>
          </a:xfrm>
          <a:prstGeom prst="rect">
            <a:avLst/>
          </a:prstGeom>
          <a:noFill/>
          <a:ln>
            <a:noFill/>
          </a:ln>
        </p:spPr>
      </p:pic>
      <p:pic>
        <p:nvPicPr>
          <p:cNvPr id="235" name="Google Shape;235;p34"/>
          <p:cNvPicPr preferRelativeResize="0"/>
          <p:nvPr/>
        </p:nvPicPr>
        <p:blipFill rotWithShape="1">
          <a:blip r:embed="rId6">
            <a:alphaModFix/>
          </a:blip>
          <a:srcRect b="39225" l="84785" r="0" t="36772"/>
          <a:stretch/>
        </p:blipFill>
        <p:spPr>
          <a:xfrm>
            <a:off x="8618175" y="3353676"/>
            <a:ext cx="747775" cy="12346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236" name="Shape 236"/>
        <p:cNvGrpSpPr/>
        <p:nvPr/>
      </p:nvGrpSpPr>
      <p:grpSpPr>
        <a:xfrm>
          <a:off x="0" y="0"/>
          <a:ext cx="0" cy="0"/>
          <a:chOff x="0" y="0"/>
          <a:chExt cx="0" cy="0"/>
        </a:xfrm>
      </p:grpSpPr>
      <p:sp>
        <p:nvSpPr>
          <p:cNvPr id="237" name="Google Shape;237;p35"/>
          <p:cNvSpPr txBox="1"/>
          <p:nvPr>
            <p:ph type="title"/>
          </p:nvPr>
        </p:nvSpPr>
        <p:spPr>
          <a:xfrm>
            <a:off x="1325299" y="1756751"/>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38" name="Google Shape;238;p35"/>
          <p:cNvSpPr txBox="1"/>
          <p:nvPr>
            <p:ph idx="1" type="subTitle"/>
          </p:nvPr>
        </p:nvSpPr>
        <p:spPr>
          <a:xfrm>
            <a:off x="3662201" y="1335963"/>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2" type="title"/>
          </p:nvPr>
        </p:nvSpPr>
        <p:spPr>
          <a:xfrm>
            <a:off x="1325299" y="291871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0" name="Google Shape;240;p35"/>
          <p:cNvSpPr txBox="1"/>
          <p:nvPr>
            <p:ph idx="3" type="subTitle"/>
          </p:nvPr>
        </p:nvSpPr>
        <p:spPr>
          <a:xfrm>
            <a:off x="3662201" y="2496732"/>
            <a:ext cx="4156500" cy="9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4" type="title"/>
          </p:nvPr>
        </p:nvSpPr>
        <p:spPr>
          <a:xfrm>
            <a:off x="1325299" y="40806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2" name="Google Shape;242;p35"/>
          <p:cNvSpPr txBox="1"/>
          <p:nvPr>
            <p:ph idx="5" type="subTitle"/>
          </p:nvPr>
        </p:nvSpPr>
        <p:spPr>
          <a:xfrm>
            <a:off x="3661712" y="3659900"/>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4" name="Google Shape;244;p35"/>
          <p:cNvPicPr preferRelativeResize="0"/>
          <p:nvPr/>
        </p:nvPicPr>
        <p:blipFill rotWithShape="1">
          <a:blip r:embed="rId2">
            <a:alphaModFix/>
          </a:blip>
          <a:srcRect b="21636" l="38428" r="8770" t="0"/>
          <a:stretch/>
        </p:blipFill>
        <p:spPr>
          <a:xfrm rot="-2700000">
            <a:off x="-1674750" y="2431326"/>
            <a:ext cx="2618524" cy="2381500"/>
          </a:xfrm>
          <a:prstGeom prst="rect">
            <a:avLst/>
          </a:prstGeom>
          <a:noFill/>
          <a:ln>
            <a:noFill/>
          </a:ln>
        </p:spPr>
      </p:pic>
      <p:pic>
        <p:nvPicPr>
          <p:cNvPr id="245" name="Google Shape;245;p35"/>
          <p:cNvPicPr preferRelativeResize="0"/>
          <p:nvPr/>
        </p:nvPicPr>
        <p:blipFill rotWithShape="1">
          <a:blip r:embed="rId3">
            <a:alphaModFix/>
          </a:blip>
          <a:srcRect b="0" l="78527" r="0" t="72475"/>
          <a:stretch/>
        </p:blipFill>
        <p:spPr>
          <a:xfrm flipH="1" rot="10800000">
            <a:off x="7757700" y="-296475"/>
            <a:ext cx="1756099" cy="1415750"/>
          </a:xfrm>
          <a:prstGeom prst="rect">
            <a:avLst/>
          </a:prstGeom>
          <a:noFill/>
          <a:ln>
            <a:noFill/>
          </a:ln>
        </p:spPr>
      </p:pic>
      <p:pic>
        <p:nvPicPr>
          <p:cNvPr id="246" name="Google Shape;246;p35"/>
          <p:cNvPicPr preferRelativeResize="0"/>
          <p:nvPr/>
        </p:nvPicPr>
        <p:blipFill rotWithShape="1">
          <a:blip r:embed="rId4">
            <a:alphaModFix/>
          </a:blip>
          <a:srcRect b="53261" l="46003" r="41205" t="23799"/>
          <a:stretch/>
        </p:blipFill>
        <p:spPr>
          <a:xfrm rot="1114972">
            <a:off x="8115275" y="3904551"/>
            <a:ext cx="1169624" cy="117990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7" name="Shape 247"/>
        <p:cNvGrpSpPr/>
        <p:nvPr/>
      </p:nvGrpSpPr>
      <p:grpSpPr>
        <a:xfrm>
          <a:off x="0" y="0"/>
          <a:ext cx="0" cy="0"/>
          <a:chOff x="0" y="0"/>
          <a:chExt cx="0" cy="0"/>
        </a:xfrm>
      </p:grpSpPr>
      <p:sp>
        <p:nvSpPr>
          <p:cNvPr id="248" name="Google Shape;248;p36"/>
          <p:cNvSpPr txBox="1"/>
          <p:nvPr>
            <p:ph type="title"/>
          </p:nvPr>
        </p:nvSpPr>
        <p:spPr>
          <a:xfrm>
            <a:off x="1458692"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9" name="Google Shape;249;p36"/>
          <p:cNvSpPr txBox="1"/>
          <p:nvPr>
            <p:ph idx="1" type="subTitle"/>
          </p:nvPr>
        </p:nvSpPr>
        <p:spPr>
          <a:xfrm>
            <a:off x="1458681"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6"/>
          <p:cNvSpPr txBox="1"/>
          <p:nvPr>
            <p:ph idx="2" type="title"/>
          </p:nvPr>
        </p:nvSpPr>
        <p:spPr>
          <a:xfrm>
            <a:off x="5075619"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1" name="Google Shape;251;p36"/>
          <p:cNvSpPr txBox="1"/>
          <p:nvPr>
            <p:ph idx="3" type="subTitle"/>
          </p:nvPr>
        </p:nvSpPr>
        <p:spPr>
          <a:xfrm>
            <a:off x="5075605"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6"/>
          <p:cNvSpPr txBox="1"/>
          <p:nvPr>
            <p:ph idx="4" type="title"/>
          </p:nvPr>
        </p:nvSpPr>
        <p:spPr>
          <a:xfrm>
            <a:off x="1458692"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3" name="Google Shape;253;p36"/>
          <p:cNvSpPr txBox="1"/>
          <p:nvPr>
            <p:ph idx="5" type="subTitle"/>
          </p:nvPr>
        </p:nvSpPr>
        <p:spPr>
          <a:xfrm>
            <a:off x="1458681"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ph idx="6" type="title"/>
          </p:nvPr>
        </p:nvSpPr>
        <p:spPr>
          <a:xfrm>
            <a:off x="5075619"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5" name="Google Shape;255;p36"/>
          <p:cNvSpPr txBox="1"/>
          <p:nvPr>
            <p:ph idx="7" type="subTitle"/>
          </p:nvPr>
        </p:nvSpPr>
        <p:spPr>
          <a:xfrm>
            <a:off x="5075605"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3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57" name="Google Shape;257;p36"/>
          <p:cNvPicPr preferRelativeResize="0"/>
          <p:nvPr/>
        </p:nvPicPr>
        <p:blipFill rotWithShape="1">
          <a:blip r:embed="rId2">
            <a:alphaModFix/>
          </a:blip>
          <a:srcRect b="0" l="0" r="72868" t="88865"/>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b="0" l="81002" r="0"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b="38204" l="84998" r="0" t="34090"/>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b="49030" l="48777" r="41359" t="23434"/>
          <a:stretch/>
        </p:blipFill>
        <p:spPr>
          <a:xfrm rot="-1383051">
            <a:off x="8532750" y="1768976"/>
            <a:ext cx="901873" cy="141622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1" name="Shape 261"/>
        <p:cNvGrpSpPr/>
        <p:nvPr/>
      </p:nvGrpSpPr>
      <p:grpSpPr>
        <a:xfrm>
          <a:off x="0" y="0"/>
          <a:ext cx="0" cy="0"/>
          <a:chOff x="0" y="0"/>
          <a:chExt cx="0" cy="0"/>
        </a:xfrm>
      </p:grpSpPr>
      <p:sp>
        <p:nvSpPr>
          <p:cNvPr id="262" name="Google Shape;262;p3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3" name="Google Shape;263;p3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5" name="Google Shape;265;p3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7" name="Google Shape;267;p3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9" name="Google Shape;269;p3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3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1" name="Google Shape;271;p3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3" name="Google Shape;273;p3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5" name="Google Shape;275;p37"/>
          <p:cNvPicPr preferRelativeResize="0"/>
          <p:nvPr/>
        </p:nvPicPr>
        <p:blipFill rotWithShape="1">
          <a:blip r:embed="rId2">
            <a:alphaModFix/>
          </a:blip>
          <a:srcRect b="22732" l="39265" r="9360" t="0"/>
          <a:stretch/>
        </p:blipFill>
        <p:spPr>
          <a:xfrm rot="-3889282">
            <a:off x="5609109" y="-1622888"/>
            <a:ext cx="2447008" cy="2255354"/>
          </a:xfrm>
          <a:prstGeom prst="rect">
            <a:avLst/>
          </a:prstGeom>
          <a:noFill/>
          <a:ln>
            <a:noFill/>
          </a:ln>
        </p:spPr>
      </p:pic>
      <p:pic>
        <p:nvPicPr>
          <p:cNvPr id="276" name="Google Shape;276;p37"/>
          <p:cNvPicPr preferRelativeResize="0"/>
          <p:nvPr/>
        </p:nvPicPr>
        <p:blipFill rotWithShape="1">
          <a:blip r:embed="rId3">
            <a:alphaModFix/>
          </a:blip>
          <a:srcRect b="0" l="73097" r="0" t="66172"/>
          <a:stretch/>
        </p:blipFill>
        <p:spPr>
          <a:xfrm>
            <a:off x="6975303" y="3481150"/>
            <a:ext cx="2274401" cy="1739874"/>
          </a:xfrm>
          <a:prstGeom prst="rect">
            <a:avLst/>
          </a:prstGeom>
          <a:noFill/>
          <a:ln>
            <a:noFill/>
          </a:ln>
        </p:spPr>
      </p:pic>
      <p:pic>
        <p:nvPicPr>
          <p:cNvPr id="277" name="Google Shape;277;p37"/>
          <p:cNvPicPr preferRelativeResize="0"/>
          <p:nvPr/>
        </p:nvPicPr>
        <p:blipFill rotWithShape="1">
          <a:blip r:embed="rId4">
            <a:alphaModFix/>
          </a:blip>
          <a:srcRect b="49030" l="48777" r="41359" t="23434"/>
          <a:stretch/>
        </p:blipFill>
        <p:spPr>
          <a:xfrm flipH="1" rot="-10265225">
            <a:off x="-361068" y="3030178"/>
            <a:ext cx="901873" cy="14162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8" name="Shape 278"/>
        <p:cNvGrpSpPr/>
        <p:nvPr/>
      </p:nvGrpSpPr>
      <p:grpSpPr>
        <a:xfrm>
          <a:off x="0" y="0"/>
          <a:ext cx="0" cy="0"/>
          <a:chOff x="0" y="0"/>
          <a:chExt cx="0" cy="0"/>
        </a:xfrm>
      </p:grpSpPr>
      <p:sp>
        <p:nvSpPr>
          <p:cNvPr id="279" name="Google Shape;279;p3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0" name="Google Shape;280;p38"/>
          <p:cNvSpPr txBox="1"/>
          <p:nvPr>
            <p:ph idx="1" type="subTitle"/>
          </p:nvPr>
        </p:nvSpPr>
        <p:spPr>
          <a:xfrm>
            <a:off x="1284000" y="1368300"/>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hasCustomPrompt="1" idx="2" type="title"/>
          </p:nvPr>
        </p:nvSpPr>
        <p:spPr>
          <a:xfrm>
            <a:off x="1284000" y="1945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2" name="Google Shape;282;p38"/>
          <p:cNvSpPr txBox="1"/>
          <p:nvPr>
            <p:ph idx="3" type="subTitle"/>
          </p:nvPr>
        </p:nvSpPr>
        <p:spPr>
          <a:xfrm>
            <a:off x="1284000" y="2773595"/>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hasCustomPrompt="1" idx="4" type="title"/>
          </p:nvPr>
        </p:nvSpPr>
        <p:spPr>
          <a:xfrm>
            <a:off x="1284000" y="33505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4" name="Google Shape;284;p38"/>
          <p:cNvSpPr txBox="1"/>
          <p:nvPr>
            <p:ph idx="5" type="subTitle"/>
          </p:nvPr>
        </p:nvSpPr>
        <p:spPr>
          <a:xfrm>
            <a:off x="1284000" y="4178902"/>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85" name="Google Shape;285;p38"/>
          <p:cNvPicPr preferRelativeResize="0"/>
          <p:nvPr/>
        </p:nvPicPr>
        <p:blipFill rotWithShape="1">
          <a:blip r:embed="rId2">
            <a:alphaModFix/>
          </a:blip>
          <a:srcRect b="36532" l="59847" r="0" t="0"/>
          <a:stretch/>
        </p:blipFill>
        <p:spPr>
          <a:xfrm flipH="1" rot="-3149774">
            <a:off x="-1295432" y="1261499"/>
            <a:ext cx="2461683" cy="2380551"/>
          </a:xfrm>
          <a:prstGeom prst="rect">
            <a:avLst/>
          </a:prstGeom>
          <a:noFill/>
          <a:ln>
            <a:noFill/>
          </a:ln>
        </p:spPr>
      </p:pic>
      <p:pic>
        <p:nvPicPr>
          <p:cNvPr id="286" name="Google Shape;286;p38"/>
          <p:cNvPicPr preferRelativeResize="0"/>
          <p:nvPr/>
        </p:nvPicPr>
        <p:blipFill rotWithShape="1">
          <a:blip r:embed="rId3">
            <a:alphaModFix/>
          </a:blip>
          <a:srcRect b="48941" l="59877" r="25205" t="29365"/>
          <a:stretch/>
        </p:blipFill>
        <p:spPr>
          <a:xfrm flipH="1" rot="6526818">
            <a:off x="8176577" y="461722"/>
            <a:ext cx="1426646" cy="1166933"/>
          </a:xfrm>
          <a:prstGeom prst="rect">
            <a:avLst/>
          </a:prstGeom>
          <a:noFill/>
          <a:ln>
            <a:noFill/>
          </a:ln>
        </p:spPr>
      </p:pic>
      <p:pic>
        <p:nvPicPr>
          <p:cNvPr id="287" name="Google Shape;287;p38"/>
          <p:cNvPicPr preferRelativeResize="0"/>
          <p:nvPr/>
        </p:nvPicPr>
        <p:blipFill rotWithShape="1">
          <a:blip r:embed="rId4">
            <a:alphaModFix/>
          </a:blip>
          <a:srcRect b="0" l="0" r="72080" t="87425"/>
          <a:stretch/>
        </p:blipFill>
        <p:spPr>
          <a:xfrm flipH="1">
            <a:off x="5719700" y="3957514"/>
            <a:ext cx="3468227" cy="1185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88" name="Shape 288"/>
        <p:cNvGrpSpPr/>
        <p:nvPr/>
      </p:nvGrpSpPr>
      <p:grpSpPr>
        <a:xfrm>
          <a:off x="0" y="0"/>
          <a:ext cx="0" cy="0"/>
          <a:chOff x="0" y="0"/>
          <a:chExt cx="0" cy="0"/>
        </a:xfrm>
      </p:grpSpPr>
      <p:sp>
        <p:nvSpPr>
          <p:cNvPr id="289" name="Google Shape;289;p39"/>
          <p:cNvSpPr txBox="1"/>
          <p:nvPr>
            <p:ph hasCustomPrompt="1" type="title"/>
          </p:nvPr>
        </p:nvSpPr>
        <p:spPr>
          <a:xfrm>
            <a:off x="958288"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0" name="Google Shape;290;p39"/>
          <p:cNvSpPr txBox="1"/>
          <p:nvPr>
            <p:ph idx="1" type="subTitle"/>
          </p:nvPr>
        </p:nvSpPr>
        <p:spPr>
          <a:xfrm>
            <a:off x="958288" y="3243195"/>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39"/>
          <p:cNvSpPr txBox="1"/>
          <p:nvPr>
            <p:ph hasCustomPrompt="1" idx="2" type="title"/>
          </p:nvPr>
        </p:nvSpPr>
        <p:spPr>
          <a:xfrm>
            <a:off x="3508306"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2" name="Google Shape;292;p39"/>
          <p:cNvSpPr txBox="1"/>
          <p:nvPr>
            <p:ph idx="3" type="subTitle"/>
          </p:nvPr>
        </p:nvSpPr>
        <p:spPr>
          <a:xfrm>
            <a:off x="3508306" y="3243200"/>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9"/>
          <p:cNvSpPr txBox="1"/>
          <p:nvPr>
            <p:ph hasCustomPrompt="1" idx="4" type="title"/>
          </p:nvPr>
        </p:nvSpPr>
        <p:spPr>
          <a:xfrm>
            <a:off x="5959713"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4" name="Google Shape;294;p39"/>
          <p:cNvSpPr txBox="1"/>
          <p:nvPr>
            <p:ph idx="5" type="subTitle"/>
          </p:nvPr>
        </p:nvSpPr>
        <p:spPr>
          <a:xfrm>
            <a:off x="5959713" y="3243204"/>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95" name="Google Shape;295;p39"/>
          <p:cNvPicPr preferRelativeResize="0"/>
          <p:nvPr/>
        </p:nvPicPr>
        <p:blipFill rotWithShape="1">
          <a:blip r:embed="rId2">
            <a:alphaModFix/>
          </a:blip>
          <a:srcRect b="36532" l="59847" r="0" t="0"/>
          <a:stretch/>
        </p:blipFill>
        <p:spPr>
          <a:xfrm flipH="1" rot="7650226">
            <a:off x="8054270" y="1501440"/>
            <a:ext cx="2461683" cy="2380551"/>
          </a:xfrm>
          <a:prstGeom prst="rect">
            <a:avLst/>
          </a:prstGeom>
          <a:noFill/>
          <a:ln>
            <a:noFill/>
          </a:ln>
        </p:spPr>
      </p:pic>
      <p:pic>
        <p:nvPicPr>
          <p:cNvPr id="296" name="Google Shape;296;p39"/>
          <p:cNvPicPr preferRelativeResize="0"/>
          <p:nvPr/>
        </p:nvPicPr>
        <p:blipFill rotWithShape="1">
          <a:blip r:embed="rId3">
            <a:alphaModFix/>
          </a:blip>
          <a:srcRect b="48941" l="59877" r="25205" t="29365"/>
          <a:stretch/>
        </p:blipFill>
        <p:spPr>
          <a:xfrm flipH="1" rot="-4273182">
            <a:off x="-382702" y="3514836"/>
            <a:ext cx="1426646" cy="1166933"/>
          </a:xfrm>
          <a:prstGeom prst="rect">
            <a:avLst/>
          </a:prstGeom>
          <a:noFill/>
          <a:ln>
            <a:noFill/>
          </a:ln>
        </p:spPr>
      </p:pic>
      <p:pic>
        <p:nvPicPr>
          <p:cNvPr id="297" name="Google Shape;297;p39"/>
          <p:cNvPicPr preferRelativeResize="0"/>
          <p:nvPr/>
        </p:nvPicPr>
        <p:blipFill rotWithShape="1">
          <a:blip r:embed="rId4">
            <a:alphaModFix/>
          </a:blip>
          <a:srcRect b="0" l="0" r="72080" t="87425"/>
          <a:stretch/>
        </p:blipFill>
        <p:spPr>
          <a:xfrm flipH="1" rot="10800000">
            <a:off x="32595" y="1"/>
            <a:ext cx="3468227" cy="1185975"/>
          </a:xfrm>
          <a:prstGeom prst="rect">
            <a:avLst/>
          </a:prstGeom>
          <a:noFill/>
          <a:ln>
            <a:noFill/>
          </a:ln>
        </p:spPr>
      </p:pic>
      <p:sp>
        <p:nvSpPr>
          <p:cNvPr id="298" name="Google Shape;298;p39"/>
          <p:cNvSpPr txBox="1"/>
          <p:nvPr>
            <p:ph idx="6" type="title"/>
          </p:nvPr>
        </p:nvSpPr>
        <p:spPr>
          <a:xfrm>
            <a:off x="958288"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99" name="Google Shape;299;p39"/>
          <p:cNvSpPr txBox="1"/>
          <p:nvPr>
            <p:ph idx="7" type="title"/>
          </p:nvPr>
        </p:nvSpPr>
        <p:spPr>
          <a:xfrm>
            <a:off x="3508306"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0" name="Google Shape;300;p39"/>
          <p:cNvSpPr txBox="1"/>
          <p:nvPr>
            <p:ph idx="8" type="title"/>
          </p:nvPr>
        </p:nvSpPr>
        <p:spPr>
          <a:xfrm>
            <a:off x="5959713"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1" name="Shape 301"/>
        <p:cNvGrpSpPr/>
        <p:nvPr/>
      </p:nvGrpSpPr>
      <p:grpSpPr>
        <a:xfrm>
          <a:off x="0" y="0"/>
          <a:ext cx="0" cy="0"/>
          <a:chOff x="0" y="0"/>
          <a:chExt cx="0" cy="0"/>
        </a:xfrm>
      </p:grpSpPr>
      <p:sp>
        <p:nvSpPr>
          <p:cNvPr id="302" name="Google Shape;302;p40"/>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Orbitron Black"/>
              <a:buNone/>
              <a:defRPr sz="6000">
                <a:latin typeface="Orbitron Black"/>
                <a:ea typeface="Orbitron Black"/>
                <a:cs typeface="Orbitron Black"/>
                <a:sym typeface="Orbitron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40"/>
          <p:cNvSpPr txBox="1"/>
          <p:nvPr>
            <p:ph idx="1" type="subTitle"/>
          </p:nvPr>
        </p:nvSpPr>
        <p:spPr>
          <a:xfrm>
            <a:off x="2425050" y="1532800"/>
            <a:ext cx="4293900" cy="124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40"/>
          <p:cNvSpPr txBox="1"/>
          <p:nvPr/>
        </p:nvSpPr>
        <p:spPr>
          <a:xfrm>
            <a:off x="2883325" y="3518925"/>
            <a:ext cx="3377400" cy="7389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accent6"/>
                </a:solidFill>
                <a:latin typeface="Chakra Petch"/>
                <a:ea typeface="Chakra Petch"/>
                <a:cs typeface="Chakra Petch"/>
                <a:sym typeface="Chakra Petch"/>
              </a:rPr>
              <a:t>CREDITS: This presentation template was created by </a:t>
            </a:r>
            <a:r>
              <a:rPr lang="en" sz="1200">
                <a:solidFill>
                  <a:schemeClr val="accent5"/>
                </a:solidFill>
                <a:uFill>
                  <a:noFill/>
                </a:uFill>
                <a:latin typeface="Chakra Petch"/>
                <a:ea typeface="Chakra Petch"/>
                <a:cs typeface="Chakra Petch"/>
                <a:sym typeface="Chakra Petch"/>
                <a:hlinkClick r:id="rId2">
                  <a:extLst>
                    <a:ext uri="{A12FA001-AC4F-418D-AE19-62706E023703}">
                      <ahyp:hlinkClr val="tx"/>
                    </a:ext>
                  </a:extLst>
                </a:hlinkClick>
              </a:rPr>
              <a:t>Slidesgo</a:t>
            </a:r>
            <a:r>
              <a:rPr lang="en" sz="1200">
                <a:solidFill>
                  <a:schemeClr val="accent6"/>
                </a:solidFill>
                <a:latin typeface="Chakra Petch"/>
                <a:ea typeface="Chakra Petch"/>
                <a:cs typeface="Chakra Petch"/>
                <a:sym typeface="Chakra Petch"/>
              </a:rPr>
              <a:t>, including icons by </a:t>
            </a:r>
            <a:r>
              <a:rPr lang="en" sz="1200">
                <a:solidFill>
                  <a:schemeClr val="accent5"/>
                </a:solidFill>
                <a:uFill>
                  <a:noFill/>
                </a:uFill>
                <a:latin typeface="Chakra Petch"/>
                <a:ea typeface="Chakra Petch"/>
                <a:cs typeface="Chakra Petch"/>
                <a:sym typeface="Chakra Petch"/>
                <a:hlinkClick r:id="rId3">
                  <a:extLst>
                    <a:ext uri="{A12FA001-AC4F-418D-AE19-62706E023703}">
                      <ahyp:hlinkClr val="tx"/>
                    </a:ext>
                  </a:extLst>
                </a:hlinkClick>
              </a:rPr>
              <a:t>Flaticon</a:t>
            </a:r>
            <a:r>
              <a:rPr lang="en" sz="1200">
                <a:solidFill>
                  <a:schemeClr val="accent6"/>
                </a:solidFill>
                <a:latin typeface="Chakra Petch"/>
                <a:ea typeface="Chakra Petch"/>
                <a:cs typeface="Chakra Petch"/>
                <a:sym typeface="Chakra Petch"/>
              </a:rPr>
              <a:t> and infographics &amp; images by </a:t>
            </a:r>
            <a:r>
              <a:rPr lang="en" sz="1200">
                <a:solidFill>
                  <a:schemeClr val="accent5"/>
                </a:solidFill>
                <a:uFill>
                  <a:noFill/>
                </a:uFill>
                <a:latin typeface="Chakra Petch"/>
                <a:ea typeface="Chakra Petch"/>
                <a:cs typeface="Chakra Petch"/>
                <a:sym typeface="Chakra Petch"/>
                <a:hlinkClick r:id="rId4">
                  <a:extLst>
                    <a:ext uri="{A12FA001-AC4F-418D-AE19-62706E023703}">
                      <ahyp:hlinkClr val="tx"/>
                    </a:ext>
                  </a:extLst>
                </a:hlinkClick>
              </a:rPr>
              <a:t>Freepik</a:t>
            </a:r>
            <a:endParaRPr sz="1200">
              <a:solidFill>
                <a:schemeClr val="accent5"/>
              </a:solidFill>
              <a:latin typeface="Chakra Petch"/>
              <a:ea typeface="Chakra Petch"/>
              <a:cs typeface="Chakra Petch"/>
              <a:sym typeface="Chakra Petch"/>
            </a:endParaRPr>
          </a:p>
        </p:txBody>
      </p:sp>
      <p:pic>
        <p:nvPicPr>
          <p:cNvPr id="305" name="Google Shape;305;p40"/>
          <p:cNvPicPr preferRelativeResize="0"/>
          <p:nvPr/>
        </p:nvPicPr>
        <p:blipFill rotWithShape="1">
          <a:blip r:embed="rId5">
            <a:alphaModFix/>
          </a:blip>
          <a:srcRect b="22815" l="39240" r="8529" t="0"/>
          <a:stretch/>
        </p:blipFill>
        <p:spPr>
          <a:xfrm rot="-5400009">
            <a:off x="-1517652" y="527504"/>
            <a:ext cx="3794427" cy="3436165"/>
          </a:xfrm>
          <a:prstGeom prst="rect">
            <a:avLst/>
          </a:prstGeom>
          <a:noFill/>
          <a:ln>
            <a:noFill/>
          </a:ln>
        </p:spPr>
      </p:pic>
      <p:pic>
        <p:nvPicPr>
          <p:cNvPr id="306" name="Google Shape;306;p40"/>
          <p:cNvPicPr preferRelativeResize="0"/>
          <p:nvPr/>
        </p:nvPicPr>
        <p:blipFill rotWithShape="1">
          <a:blip r:embed="rId6">
            <a:alphaModFix/>
          </a:blip>
          <a:srcRect b="37788" l="81010" r="0" t="35104"/>
          <a:stretch/>
        </p:blipFill>
        <p:spPr>
          <a:xfrm>
            <a:off x="7211851" y="2779297"/>
            <a:ext cx="1965851" cy="2936801"/>
          </a:xfrm>
          <a:prstGeom prst="rect">
            <a:avLst/>
          </a:prstGeom>
          <a:noFill/>
          <a:ln>
            <a:noFill/>
          </a:ln>
        </p:spPr>
      </p:pic>
      <p:pic>
        <p:nvPicPr>
          <p:cNvPr id="307" name="Google Shape;307;p40"/>
          <p:cNvPicPr preferRelativeResize="0"/>
          <p:nvPr/>
        </p:nvPicPr>
        <p:blipFill rotWithShape="1">
          <a:blip r:embed="rId7">
            <a:alphaModFix/>
          </a:blip>
          <a:srcRect b="0" l="78181" r="0" t="71685"/>
          <a:stretch/>
        </p:blipFill>
        <p:spPr>
          <a:xfrm flipH="1" rot="10800000">
            <a:off x="7441250" y="-85051"/>
            <a:ext cx="1789051" cy="1460151"/>
          </a:xfrm>
          <a:prstGeom prst="rect">
            <a:avLst/>
          </a:prstGeom>
          <a:noFill/>
          <a:ln>
            <a:noFill/>
          </a:ln>
        </p:spPr>
      </p:pic>
      <p:pic>
        <p:nvPicPr>
          <p:cNvPr id="308" name="Google Shape;308;p40"/>
          <p:cNvPicPr preferRelativeResize="0"/>
          <p:nvPr/>
        </p:nvPicPr>
        <p:blipFill rotWithShape="1">
          <a:blip r:embed="rId8">
            <a:alphaModFix/>
          </a:blip>
          <a:srcRect b="53360" l="48559" r="39815" t="23228"/>
          <a:stretch/>
        </p:blipFill>
        <p:spPr>
          <a:xfrm rot="5400000">
            <a:off x="801800" y="4000424"/>
            <a:ext cx="1305999" cy="1479401"/>
          </a:xfrm>
          <a:prstGeom prst="rect">
            <a:avLst/>
          </a:prstGeom>
          <a:noFill/>
          <a:ln>
            <a:noFill/>
          </a:ln>
        </p:spPr>
      </p:pic>
      <p:pic>
        <p:nvPicPr>
          <p:cNvPr id="309" name="Google Shape;309;p40"/>
          <p:cNvPicPr preferRelativeResize="0"/>
          <p:nvPr/>
        </p:nvPicPr>
        <p:blipFill rotWithShape="1">
          <a:blip r:embed="rId8">
            <a:alphaModFix/>
          </a:blip>
          <a:srcRect b="46732" l="60584" r="26645" t="29856"/>
          <a:stretch/>
        </p:blipFill>
        <p:spPr>
          <a:xfrm>
            <a:off x="4819525" y="-814250"/>
            <a:ext cx="1179551" cy="1216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subTitle"/>
          </p:nvPr>
        </p:nvSpPr>
        <p:spPr>
          <a:xfrm>
            <a:off x="1205419" y="2999494"/>
            <a:ext cx="30783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3" name="Google Shape;33;p5"/>
          <p:cNvSpPr txBox="1"/>
          <p:nvPr>
            <p:ph idx="2" type="subTitle"/>
          </p:nvPr>
        </p:nvSpPr>
        <p:spPr>
          <a:xfrm>
            <a:off x="4860294" y="2999494"/>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4" name="Google Shape;34;p5"/>
          <p:cNvSpPr txBox="1"/>
          <p:nvPr>
            <p:ph idx="3" type="subTitle"/>
          </p:nvPr>
        </p:nvSpPr>
        <p:spPr>
          <a:xfrm>
            <a:off x="1205419"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4860294"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7" name="Google Shape;37;p5"/>
          <p:cNvPicPr preferRelativeResize="0"/>
          <p:nvPr/>
        </p:nvPicPr>
        <p:blipFill rotWithShape="1">
          <a:blip r:embed="rId2">
            <a:alphaModFix/>
          </a:blip>
          <a:srcRect b="0" l="77226" r="0" t="71541"/>
          <a:stretch/>
        </p:blipFill>
        <p:spPr>
          <a:xfrm flipH="1">
            <a:off x="-103475" y="4023725"/>
            <a:ext cx="1544550" cy="1213850"/>
          </a:xfrm>
          <a:prstGeom prst="rect">
            <a:avLst/>
          </a:prstGeom>
          <a:noFill/>
          <a:ln>
            <a:noFill/>
          </a:ln>
        </p:spPr>
      </p:pic>
      <p:pic>
        <p:nvPicPr>
          <p:cNvPr id="38" name="Google Shape;38;p5"/>
          <p:cNvPicPr preferRelativeResize="0"/>
          <p:nvPr/>
        </p:nvPicPr>
        <p:blipFill rotWithShape="1">
          <a:blip r:embed="rId3">
            <a:alphaModFix/>
          </a:blip>
          <a:srcRect b="0" l="0" r="71304" t="86589"/>
          <a:stretch/>
        </p:blipFill>
        <p:spPr>
          <a:xfrm rot="10800000">
            <a:off x="6295174" y="-33624"/>
            <a:ext cx="2876001" cy="1020574"/>
          </a:xfrm>
          <a:prstGeom prst="rect">
            <a:avLst/>
          </a:prstGeom>
          <a:noFill/>
          <a:ln>
            <a:noFill/>
          </a:ln>
        </p:spPr>
      </p:pic>
      <p:pic>
        <p:nvPicPr>
          <p:cNvPr id="39" name="Google Shape;39;p5"/>
          <p:cNvPicPr preferRelativeResize="0"/>
          <p:nvPr/>
        </p:nvPicPr>
        <p:blipFill rotWithShape="1">
          <a:blip r:embed="rId4">
            <a:alphaModFix/>
          </a:blip>
          <a:srcRect b="23348" l="37752" r="8848" t="0"/>
          <a:stretch/>
        </p:blipFill>
        <p:spPr>
          <a:xfrm>
            <a:off x="-2918425" y="-2773350"/>
            <a:ext cx="4309596" cy="3791076"/>
          </a:xfrm>
          <a:prstGeom prst="rect">
            <a:avLst/>
          </a:prstGeom>
          <a:noFill/>
          <a:ln>
            <a:noFill/>
          </a:ln>
        </p:spPr>
      </p:pic>
      <p:pic>
        <p:nvPicPr>
          <p:cNvPr id="40" name="Google Shape;40;p5"/>
          <p:cNvPicPr preferRelativeResize="0"/>
          <p:nvPr/>
        </p:nvPicPr>
        <p:blipFill rotWithShape="1">
          <a:blip r:embed="rId5">
            <a:alphaModFix/>
          </a:blip>
          <a:srcRect b="47691" l="47803" r="40796" t="25148"/>
          <a:stretch/>
        </p:blipFill>
        <p:spPr>
          <a:xfrm>
            <a:off x="8428908" y="1465224"/>
            <a:ext cx="1317315" cy="1765374"/>
          </a:xfrm>
          <a:prstGeom prst="rect">
            <a:avLst/>
          </a:prstGeom>
          <a:noFill/>
          <a:ln>
            <a:noFill/>
          </a:ln>
        </p:spPr>
      </p:pic>
      <p:pic>
        <p:nvPicPr>
          <p:cNvPr id="41" name="Google Shape;41;p5"/>
          <p:cNvPicPr preferRelativeResize="0"/>
          <p:nvPr/>
        </p:nvPicPr>
        <p:blipFill rotWithShape="1">
          <a:blip r:embed="rId6">
            <a:alphaModFix/>
          </a:blip>
          <a:srcRect b="0" l="36584" r="0" t="0"/>
          <a:stretch/>
        </p:blipFill>
        <p:spPr>
          <a:xfrm flipH="1">
            <a:off x="6616575" y="4239975"/>
            <a:ext cx="3624637" cy="350257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0"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b="0" l="0" r="75182" t="67858"/>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b="48208" l="59914" r="25851" t="31597"/>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b="0" l="71661" r="0" t="62125"/>
          <a:stretch/>
        </p:blipFill>
        <p:spPr>
          <a:xfrm rot="10800000">
            <a:off x="-44800" y="1"/>
            <a:ext cx="1999150" cy="1625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5"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b="38179" l="85450" r="0" t="37677"/>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b="0" l="0" r="70194" t="84158"/>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b="22420" l="39119" r="7203" t="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4" name="Google Shape;44;p6"/>
          <p:cNvPicPr preferRelativeResize="0"/>
          <p:nvPr/>
        </p:nvPicPr>
        <p:blipFill rotWithShape="1">
          <a:blip r:embed="rId2">
            <a:alphaModFix/>
          </a:blip>
          <a:srcRect b="0" l="69444" r="0" t="57827"/>
          <a:stretch/>
        </p:blipFill>
        <p:spPr>
          <a:xfrm rot="10800000">
            <a:off x="-75275" y="-122301"/>
            <a:ext cx="2793999" cy="1775650"/>
          </a:xfrm>
          <a:prstGeom prst="rect">
            <a:avLst/>
          </a:prstGeom>
          <a:noFill/>
          <a:ln>
            <a:noFill/>
          </a:ln>
        </p:spPr>
      </p:pic>
      <p:pic>
        <p:nvPicPr>
          <p:cNvPr id="45" name="Google Shape;45;p6"/>
          <p:cNvPicPr preferRelativeResize="0"/>
          <p:nvPr/>
        </p:nvPicPr>
        <p:blipFill rotWithShape="1">
          <a:blip r:embed="rId3">
            <a:alphaModFix/>
          </a:blip>
          <a:srcRect b="0" l="78814" r="0" t="72610"/>
          <a:stretch/>
        </p:blipFill>
        <p:spPr>
          <a:xfrm>
            <a:off x="8033899" y="4213674"/>
            <a:ext cx="1542825" cy="1254374"/>
          </a:xfrm>
          <a:prstGeom prst="rect">
            <a:avLst/>
          </a:prstGeom>
          <a:noFill/>
          <a:ln>
            <a:noFill/>
          </a:ln>
        </p:spPr>
      </p:pic>
      <p:pic>
        <p:nvPicPr>
          <p:cNvPr id="46" name="Google Shape;46;p6"/>
          <p:cNvPicPr preferRelativeResize="0"/>
          <p:nvPr/>
        </p:nvPicPr>
        <p:blipFill rotWithShape="1">
          <a:blip r:embed="rId4">
            <a:alphaModFix/>
          </a:blip>
          <a:srcRect b="47691" l="47803" r="40796" t="25148"/>
          <a:stretch/>
        </p:blipFill>
        <p:spPr>
          <a:xfrm>
            <a:off x="-138178" y="4017600"/>
            <a:ext cx="1042452" cy="1396999"/>
          </a:xfrm>
          <a:prstGeom prst="rect">
            <a:avLst/>
          </a:prstGeom>
          <a:noFill/>
          <a:ln>
            <a:noFill/>
          </a:ln>
        </p:spPr>
      </p:pic>
      <p:pic>
        <p:nvPicPr>
          <p:cNvPr id="47" name="Google Shape;47;p6"/>
          <p:cNvPicPr preferRelativeResize="0"/>
          <p:nvPr/>
        </p:nvPicPr>
        <p:blipFill rotWithShape="1">
          <a:blip r:embed="rId4">
            <a:alphaModFix/>
          </a:blip>
          <a:srcRect b="45129" l="59952" r="26536" t="26563"/>
          <a:stretch/>
        </p:blipFill>
        <p:spPr>
          <a:xfrm>
            <a:off x="8381975" y="-239875"/>
            <a:ext cx="936049" cy="1103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7"/>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595959"/>
              </a:buClr>
              <a:buSzPts val="1400"/>
              <a:buChar char="●"/>
              <a:defRPr sz="1600"/>
            </a:lvl1pPr>
            <a:lvl2pPr indent="-317500" lvl="1" marL="914400" rtl="0">
              <a:lnSpc>
                <a:spcPct val="115000"/>
              </a:lnSpc>
              <a:spcBef>
                <a:spcPts val="0"/>
              </a:spcBef>
              <a:spcAft>
                <a:spcPts val="0"/>
              </a:spcAft>
              <a:buClr>
                <a:srgbClr val="595959"/>
              </a:buClr>
              <a:buSzPts val="1400"/>
              <a:buFont typeface="Anaheim"/>
              <a:buChar char="○"/>
              <a:defRPr/>
            </a:lvl2pPr>
            <a:lvl3pPr indent="-317500" lvl="2" marL="1371600" rtl="0">
              <a:lnSpc>
                <a:spcPct val="115000"/>
              </a:lnSpc>
              <a:spcBef>
                <a:spcPts val="0"/>
              </a:spcBef>
              <a:spcAft>
                <a:spcPts val="0"/>
              </a:spcAft>
              <a:buClr>
                <a:srgbClr val="595959"/>
              </a:buClr>
              <a:buSzPts val="1400"/>
              <a:buFont typeface="Anaheim"/>
              <a:buChar char="■"/>
              <a:defRPr/>
            </a:lvl3pPr>
            <a:lvl4pPr indent="-317500" lvl="3" marL="1828800" rtl="0">
              <a:lnSpc>
                <a:spcPct val="115000"/>
              </a:lnSpc>
              <a:spcBef>
                <a:spcPts val="0"/>
              </a:spcBef>
              <a:spcAft>
                <a:spcPts val="0"/>
              </a:spcAft>
              <a:buClr>
                <a:srgbClr val="595959"/>
              </a:buClr>
              <a:buSzPts val="1400"/>
              <a:buFont typeface="Anaheim"/>
              <a:buChar char="●"/>
              <a:defRPr/>
            </a:lvl4pPr>
            <a:lvl5pPr indent="-317500" lvl="4" marL="2286000" rtl="0">
              <a:lnSpc>
                <a:spcPct val="115000"/>
              </a:lnSpc>
              <a:spcBef>
                <a:spcPts val="0"/>
              </a:spcBef>
              <a:spcAft>
                <a:spcPts val="0"/>
              </a:spcAft>
              <a:buClr>
                <a:srgbClr val="595959"/>
              </a:buClr>
              <a:buSzPts val="1400"/>
              <a:buFont typeface="Anaheim"/>
              <a:buChar char="○"/>
              <a:defRPr/>
            </a:lvl5pPr>
            <a:lvl6pPr indent="-317500" lvl="5" marL="2743200" rtl="0">
              <a:lnSpc>
                <a:spcPct val="115000"/>
              </a:lnSpc>
              <a:spcBef>
                <a:spcPts val="0"/>
              </a:spcBef>
              <a:spcAft>
                <a:spcPts val="0"/>
              </a:spcAft>
              <a:buClr>
                <a:srgbClr val="595959"/>
              </a:buClr>
              <a:buSzPts val="1400"/>
              <a:buFont typeface="Anaheim"/>
              <a:buChar char="■"/>
              <a:defRPr/>
            </a:lvl6pPr>
            <a:lvl7pPr indent="-317500" lvl="6" marL="3200400" rtl="0">
              <a:lnSpc>
                <a:spcPct val="115000"/>
              </a:lnSpc>
              <a:spcBef>
                <a:spcPts val="0"/>
              </a:spcBef>
              <a:spcAft>
                <a:spcPts val="0"/>
              </a:spcAft>
              <a:buClr>
                <a:srgbClr val="595959"/>
              </a:buClr>
              <a:buSzPts val="1400"/>
              <a:buFont typeface="Anaheim"/>
              <a:buChar char="●"/>
              <a:defRPr/>
            </a:lvl7pPr>
            <a:lvl8pPr indent="-317500" lvl="7" marL="3657600" rtl="0">
              <a:lnSpc>
                <a:spcPct val="115000"/>
              </a:lnSpc>
              <a:spcBef>
                <a:spcPts val="0"/>
              </a:spcBef>
              <a:spcAft>
                <a:spcPts val="0"/>
              </a:spcAft>
              <a:buClr>
                <a:srgbClr val="595959"/>
              </a:buClr>
              <a:buSzPts val="1400"/>
              <a:buFont typeface="Anaheim"/>
              <a:buChar char="○"/>
              <a:defRPr/>
            </a:lvl8pPr>
            <a:lvl9pPr indent="-317500" lvl="8" marL="4114800" rtl="0">
              <a:lnSpc>
                <a:spcPct val="115000"/>
              </a:lnSpc>
              <a:spcBef>
                <a:spcPts val="0"/>
              </a:spcBef>
              <a:spcAft>
                <a:spcPts val="0"/>
              </a:spcAft>
              <a:buClr>
                <a:srgbClr val="595959"/>
              </a:buClr>
              <a:buSzPts val="1400"/>
              <a:buFont typeface="Anaheim"/>
              <a:buChar char="■"/>
              <a:defRPr/>
            </a:lvl9pPr>
          </a:lstStyle>
          <a:p/>
        </p:txBody>
      </p:sp>
      <p:pic>
        <p:nvPicPr>
          <p:cNvPr id="51" name="Google Shape;51;p7"/>
          <p:cNvPicPr preferRelativeResize="0"/>
          <p:nvPr/>
        </p:nvPicPr>
        <p:blipFill rotWithShape="1">
          <a:blip r:embed="rId2">
            <a:alphaModFix/>
          </a:blip>
          <a:srcRect b="0" l="0" r="13606" t="25975"/>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b="21783" l="36216" r="8193" t="0"/>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b="0" l="0" r="70414" t="81390"/>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b="51349" l="49705" r="39918" t="23410"/>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b="0" l="79561" r="0" t="72793"/>
          <a:stretch/>
        </p:blipFill>
        <p:spPr>
          <a:xfrm flipH="1" rot="10800000">
            <a:off x="7858925" y="-81201"/>
            <a:ext cx="1405752" cy="1176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715100" y="1307100"/>
            <a:ext cx="7713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8" name="Google Shape;58;p8"/>
          <p:cNvPicPr preferRelativeResize="0"/>
          <p:nvPr/>
        </p:nvPicPr>
        <p:blipFill rotWithShape="1">
          <a:blip r:embed="rId2">
            <a:alphaModFix/>
          </a:blip>
          <a:srcRect b="0" l="0" r="75840" t="70964"/>
          <a:stretch/>
        </p:blipFill>
        <p:spPr>
          <a:xfrm rot="10799976">
            <a:off x="7111501" y="3109409"/>
            <a:ext cx="2979200" cy="2064704"/>
          </a:xfrm>
          <a:prstGeom prst="rect">
            <a:avLst/>
          </a:prstGeom>
          <a:noFill/>
          <a:ln>
            <a:noFill/>
          </a:ln>
        </p:spPr>
      </p:pic>
      <p:pic>
        <p:nvPicPr>
          <p:cNvPr id="59" name="Google Shape;59;p8"/>
          <p:cNvPicPr preferRelativeResize="0"/>
          <p:nvPr/>
        </p:nvPicPr>
        <p:blipFill rotWithShape="1">
          <a:blip r:embed="rId3">
            <a:alphaModFix/>
          </a:blip>
          <a:srcRect b="38111" l="85672" r="0" t="38020"/>
          <a:stretch/>
        </p:blipFill>
        <p:spPr>
          <a:xfrm rot="-5400000">
            <a:off x="1052486" y="-370162"/>
            <a:ext cx="907676" cy="1582449"/>
          </a:xfrm>
          <a:prstGeom prst="rect">
            <a:avLst/>
          </a:prstGeom>
          <a:noFill/>
          <a:ln>
            <a:noFill/>
          </a:ln>
        </p:spPr>
      </p:pic>
      <p:pic>
        <p:nvPicPr>
          <p:cNvPr id="60" name="Google Shape;60;p8"/>
          <p:cNvPicPr preferRelativeResize="0"/>
          <p:nvPr/>
        </p:nvPicPr>
        <p:blipFill rotWithShape="1">
          <a:blip r:embed="rId4">
            <a:alphaModFix/>
          </a:blip>
          <a:srcRect b="0" l="0" r="72289" t="86876"/>
          <a:stretch/>
        </p:blipFill>
        <p:spPr>
          <a:xfrm rot="10800000">
            <a:off x="5865525" y="-32775"/>
            <a:ext cx="3306701" cy="1188976"/>
          </a:xfrm>
          <a:prstGeom prst="rect">
            <a:avLst/>
          </a:prstGeom>
          <a:noFill/>
          <a:ln>
            <a:noFill/>
          </a:ln>
        </p:spPr>
      </p:pic>
      <p:pic>
        <p:nvPicPr>
          <p:cNvPr id="61" name="Google Shape;61;p8"/>
          <p:cNvPicPr preferRelativeResize="0"/>
          <p:nvPr/>
        </p:nvPicPr>
        <p:blipFill rotWithShape="1">
          <a:blip r:embed="rId5">
            <a:alphaModFix/>
          </a:blip>
          <a:srcRect b="0" l="74647" r="0" t="66575"/>
          <a:stretch/>
        </p:blipFill>
        <p:spPr>
          <a:xfrm flipH="1">
            <a:off x="-1" y="3381975"/>
            <a:ext cx="2234276" cy="1792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3316075" y="1417088"/>
            <a:ext cx="5112900" cy="12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4060050" y="2628725"/>
            <a:ext cx="4368900" cy="109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5" name="Google Shape;65;p9"/>
          <p:cNvPicPr preferRelativeResize="0"/>
          <p:nvPr/>
        </p:nvPicPr>
        <p:blipFill rotWithShape="1">
          <a:blip r:embed="rId2">
            <a:alphaModFix/>
          </a:blip>
          <a:srcRect b="0" l="0" r="41162" t="0"/>
          <a:stretch/>
        </p:blipFill>
        <p:spPr>
          <a:xfrm>
            <a:off x="-381175" y="1561850"/>
            <a:ext cx="3805450" cy="3638100"/>
          </a:xfrm>
          <a:prstGeom prst="rect">
            <a:avLst/>
          </a:prstGeom>
          <a:noFill/>
          <a:ln>
            <a:noFill/>
          </a:ln>
        </p:spPr>
      </p:pic>
      <p:pic>
        <p:nvPicPr>
          <p:cNvPr id="66" name="Google Shape;66;p9"/>
          <p:cNvPicPr preferRelativeResize="0"/>
          <p:nvPr/>
        </p:nvPicPr>
        <p:blipFill rotWithShape="1">
          <a:blip r:embed="rId3">
            <a:alphaModFix/>
          </a:blip>
          <a:srcRect b="36834" l="85409" r="0" t="36211"/>
          <a:stretch/>
        </p:blipFill>
        <p:spPr>
          <a:xfrm rot="-5400000">
            <a:off x="2186800" y="-858149"/>
            <a:ext cx="1077999" cy="2083999"/>
          </a:xfrm>
          <a:prstGeom prst="rect">
            <a:avLst/>
          </a:prstGeom>
          <a:noFill/>
          <a:ln>
            <a:noFill/>
          </a:ln>
        </p:spPr>
      </p:pic>
      <p:pic>
        <p:nvPicPr>
          <p:cNvPr id="67" name="Google Shape;67;p9"/>
          <p:cNvPicPr preferRelativeResize="0"/>
          <p:nvPr/>
        </p:nvPicPr>
        <p:blipFill rotWithShape="1">
          <a:blip r:embed="rId4">
            <a:alphaModFix/>
          </a:blip>
          <a:srcRect b="0" l="0" r="76156" t="70598"/>
          <a:stretch/>
        </p:blipFill>
        <p:spPr>
          <a:xfrm rot="858186">
            <a:off x="-90681" y="4148723"/>
            <a:ext cx="2845112" cy="2023102"/>
          </a:xfrm>
          <a:prstGeom prst="rect">
            <a:avLst/>
          </a:prstGeom>
          <a:noFill/>
          <a:ln>
            <a:noFill/>
          </a:ln>
        </p:spPr>
      </p:pic>
      <p:pic>
        <p:nvPicPr>
          <p:cNvPr id="68" name="Google Shape;68;p9"/>
          <p:cNvPicPr preferRelativeResize="0"/>
          <p:nvPr/>
        </p:nvPicPr>
        <p:blipFill rotWithShape="1">
          <a:blip r:embed="rId5">
            <a:alphaModFix/>
          </a:blip>
          <a:srcRect b="0" l="0" r="68748" t="86831"/>
          <a:stretch/>
        </p:blipFill>
        <p:spPr>
          <a:xfrm rot="10800000">
            <a:off x="5841998" y="1"/>
            <a:ext cx="3293302" cy="1053625"/>
          </a:xfrm>
          <a:prstGeom prst="rect">
            <a:avLst/>
          </a:prstGeom>
          <a:noFill/>
          <a:ln>
            <a:noFill/>
          </a:ln>
        </p:spPr>
      </p:pic>
      <p:pic>
        <p:nvPicPr>
          <p:cNvPr id="69" name="Google Shape;69;p9"/>
          <p:cNvPicPr preferRelativeResize="0"/>
          <p:nvPr/>
        </p:nvPicPr>
        <p:blipFill rotWithShape="1">
          <a:blip r:embed="rId6">
            <a:alphaModFix/>
          </a:blip>
          <a:srcRect b="53544" l="49176" r="42798" t="22495"/>
          <a:stretch/>
        </p:blipFill>
        <p:spPr>
          <a:xfrm rot="-5400000">
            <a:off x="6478640" y="4076766"/>
            <a:ext cx="707523" cy="1188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2800">
                <a:latin typeface="Orbitron Black"/>
                <a:ea typeface="Orbitron Black"/>
                <a:cs typeface="Orbitron Black"/>
                <a:sym typeface="Orbitron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indent="-317500" lvl="1" marL="914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indent="-317500" lvl="2" marL="1371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indent="-317500" lvl="3" marL="18288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indent="-317500" lvl="4" marL="22860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indent="-317500" lvl="5" marL="27432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indent="-317500" lvl="6" marL="3200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indent="-317500" lvl="7" marL="3657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indent="-317500" lvl="8" marL="41148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6.png"/><Relationship Id="rId4" Type="http://schemas.openxmlformats.org/officeDocument/2006/relationships/image" Target="../media/image10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1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1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1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1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103.jpg"/><Relationship Id="rId4" Type="http://schemas.openxmlformats.org/officeDocument/2006/relationships/image" Target="../media/image1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114.png"/><Relationship Id="rId4" Type="http://schemas.openxmlformats.org/officeDocument/2006/relationships/image" Target="../media/image129.png"/><Relationship Id="rId9" Type="http://schemas.openxmlformats.org/officeDocument/2006/relationships/image" Target="../media/image123.png"/><Relationship Id="rId5" Type="http://schemas.openxmlformats.org/officeDocument/2006/relationships/image" Target="../media/image121.png"/><Relationship Id="rId6" Type="http://schemas.openxmlformats.org/officeDocument/2006/relationships/image" Target="../media/image119.png"/><Relationship Id="rId7" Type="http://schemas.openxmlformats.org/officeDocument/2006/relationships/image" Target="../media/image127.png"/><Relationship Id="rId8" Type="http://schemas.openxmlformats.org/officeDocument/2006/relationships/image" Target="../media/image128.png"/><Relationship Id="rId10" Type="http://schemas.openxmlformats.org/officeDocument/2006/relationships/image" Target="../media/image1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122.png"/><Relationship Id="rId4" Type="http://schemas.openxmlformats.org/officeDocument/2006/relationships/image" Target="../media/image125.png"/><Relationship Id="rId9"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6.png"/><Relationship Id="rId7" Type="http://schemas.openxmlformats.org/officeDocument/2006/relationships/image" Target="../media/image135.png"/><Relationship Id="rId8" Type="http://schemas.openxmlformats.org/officeDocument/2006/relationships/image" Target="../media/image130.png"/><Relationship Id="rId11" Type="http://schemas.openxmlformats.org/officeDocument/2006/relationships/image" Target="../media/image138.png"/><Relationship Id="rId10" Type="http://schemas.openxmlformats.org/officeDocument/2006/relationships/image" Target="../media/image1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141.png"/><Relationship Id="rId4" Type="http://schemas.openxmlformats.org/officeDocument/2006/relationships/image" Target="../media/image140.png"/><Relationship Id="rId5" Type="http://schemas.openxmlformats.org/officeDocument/2006/relationships/image" Target="../media/image143.png"/><Relationship Id="rId6" Type="http://schemas.openxmlformats.org/officeDocument/2006/relationships/image" Target="../media/image137.png"/><Relationship Id="rId7" Type="http://schemas.openxmlformats.org/officeDocument/2006/relationships/image" Target="../media/image1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109.png"/><Relationship Id="rId4" Type="http://schemas.openxmlformats.org/officeDocument/2006/relationships/hyperlink" Target="https://www.amazon.com/Metaverse-How-Will-Revolutionize-Everything/dp/1324092033/ref=sr_1_1?crid=8O6Z5JOXIK8G&amp;keywords=the+metaverse+matthew+ball&amp;qid=1657806661&amp;sprefix=the+metaverse+matthew+ba%2Caps%2C616&amp;sr=8-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139.png"/><Relationship Id="rId4" Type="http://schemas.openxmlformats.org/officeDocument/2006/relationships/hyperlink" Target="http://www.piaic.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10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10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144.pn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www.youtube.com/watch?v=V6VsxcVpBVY" TargetMode="External"/><Relationship Id="rId4" Type="http://schemas.openxmlformats.org/officeDocument/2006/relationships/image" Target="../media/image1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www.youtube.com/watch?v=6b_wpVNq1C8" TargetMode="External"/><Relationship Id="rId4" Type="http://schemas.openxmlformats.org/officeDocument/2006/relationships/image" Target="../media/image10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hyperlink" Target="https://icg.citi.com/icghome/what-we-think/citigps/insights/metaverse-and-money_20220330" TargetMode="External"/><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ctrTitle"/>
          </p:nvPr>
        </p:nvSpPr>
        <p:spPr>
          <a:xfrm>
            <a:off x="436750" y="1791075"/>
            <a:ext cx="50319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Panaverse DAO</a:t>
            </a:r>
            <a:endParaRPr sz="4200"/>
          </a:p>
        </p:txBody>
      </p:sp>
      <p:sp>
        <p:nvSpPr>
          <p:cNvPr id="326" name="Google Shape;326;p43"/>
          <p:cNvSpPr txBox="1"/>
          <p:nvPr>
            <p:ph idx="1" type="subTitle"/>
          </p:nvPr>
        </p:nvSpPr>
        <p:spPr>
          <a:xfrm>
            <a:off x="512950" y="4414075"/>
            <a:ext cx="28215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www.panaverse.co</a:t>
            </a:r>
            <a:endParaRPr/>
          </a:p>
        </p:txBody>
      </p:sp>
      <p:sp>
        <p:nvSpPr>
          <p:cNvPr id="327" name="Google Shape;327;p43"/>
          <p:cNvSpPr txBox="1"/>
          <p:nvPr>
            <p:ph type="ctrTitle"/>
          </p:nvPr>
        </p:nvSpPr>
        <p:spPr>
          <a:xfrm>
            <a:off x="498175" y="2655725"/>
            <a:ext cx="5075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accent4"/>
                </a:solidFill>
                <a:latin typeface="Chakra Petch"/>
                <a:ea typeface="Chakra Petch"/>
                <a:cs typeface="Chakra Petch"/>
                <a:sym typeface="Chakra Petch"/>
              </a:rPr>
              <a:t>Global Web 3.0 and Metaverse Community</a:t>
            </a:r>
            <a:endParaRPr b="1" sz="1900">
              <a:solidFill>
                <a:schemeClr val="accent4"/>
              </a:solidFill>
              <a:latin typeface="Chakra Petch"/>
              <a:ea typeface="Chakra Petch"/>
              <a:cs typeface="Chakra Petch"/>
              <a:sym typeface="Chakra Petch"/>
            </a:endParaRPr>
          </a:p>
          <a:p>
            <a:pPr indent="0" lvl="0" marL="0" rtl="0" algn="l">
              <a:spcBef>
                <a:spcPts val="0"/>
              </a:spcBef>
              <a:spcAft>
                <a:spcPts val="0"/>
              </a:spcAft>
              <a:buNone/>
            </a:pPr>
            <a:r>
              <a:rPr lang="en" sz="1400">
                <a:solidFill>
                  <a:schemeClr val="accent4"/>
                </a:solidFill>
                <a:latin typeface="Chakra Petch"/>
                <a:ea typeface="Chakra Petch"/>
                <a:cs typeface="Chakra Petch"/>
                <a:sym typeface="Chakra Petch"/>
              </a:rPr>
              <a:t>Training Developers and Developing Products Globally for the Next Generation of the Internet</a:t>
            </a:r>
            <a:endParaRPr sz="1000">
              <a:solidFill>
                <a:schemeClr val="accent4"/>
              </a:solidFill>
              <a:latin typeface="Chakra Petch"/>
              <a:ea typeface="Chakra Petch"/>
              <a:cs typeface="Chakra Petch"/>
              <a:sym typeface="Chakra Petch"/>
            </a:endParaRPr>
          </a:p>
        </p:txBody>
      </p:sp>
      <p:pic>
        <p:nvPicPr>
          <p:cNvPr id="328" name="Google Shape;328;p43"/>
          <p:cNvPicPr preferRelativeResize="0"/>
          <p:nvPr/>
        </p:nvPicPr>
        <p:blipFill rotWithShape="1">
          <a:blip r:embed="rId3">
            <a:alphaModFix/>
          </a:blip>
          <a:srcRect b="29611" l="24132" r="51990" t="28049"/>
          <a:stretch/>
        </p:blipFill>
        <p:spPr>
          <a:xfrm>
            <a:off x="2113975" y="218375"/>
            <a:ext cx="1403248" cy="1642850"/>
          </a:xfrm>
          <a:prstGeom prst="rect">
            <a:avLst/>
          </a:prstGeom>
          <a:noFill/>
          <a:ln>
            <a:noFill/>
          </a:ln>
        </p:spPr>
      </p:pic>
      <p:pic>
        <p:nvPicPr>
          <p:cNvPr id="329" name="Google Shape;329;p43"/>
          <p:cNvPicPr preferRelativeResize="0"/>
          <p:nvPr/>
        </p:nvPicPr>
        <p:blipFill>
          <a:blip r:embed="rId4">
            <a:alphaModFix/>
          </a:blip>
          <a:stretch>
            <a:fillRect/>
          </a:stretch>
        </p:blipFill>
        <p:spPr>
          <a:xfrm>
            <a:off x="5239075" y="1515788"/>
            <a:ext cx="2715300" cy="2036475"/>
          </a:xfrm>
          <a:prstGeom prst="rect">
            <a:avLst/>
          </a:prstGeom>
          <a:noFill/>
          <a:ln>
            <a:noFill/>
          </a:ln>
        </p:spPr>
      </p:pic>
      <p:sp>
        <p:nvSpPr>
          <p:cNvPr id="330" name="Google Shape;330;p43"/>
          <p:cNvSpPr txBox="1"/>
          <p:nvPr>
            <p:ph idx="1" type="subTitle"/>
          </p:nvPr>
        </p:nvSpPr>
        <p:spPr>
          <a:xfrm>
            <a:off x="512950" y="3728275"/>
            <a:ext cx="40044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Zia Khan</a:t>
            </a:r>
            <a:endParaRPr/>
          </a:p>
          <a:p>
            <a:pPr indent="0" lvl="0" marL="0" rtl="0" algn="l">
              <a:spcBef>
                <a:spcPts val="0"/>
              </a:spcBef>
              <a:spcAft>
                <a:spcPts val="0"/>
              </a:spcAft>
              <a:buNone/>
            </a:pPr>
            <a:r>
              <a:rPr lang="en"/>
              <a:t>MA, MBA, MAC, MSE, CPA, and CMA</a:t>
            </a:r>
            <a:r>
              <a:rPr lang="en"/>
              <a:t> </a:t>
            </a:r>
            <a:endParaRPr/>
          </a:p>
          <a:p>
            <a:pPr indent="0" lvl="0" marL="0" rtl="0" algn="l">
              <a:spcBef>
                <a:spcPts val="0"/>
              </a:spcBef>
              <a:spcAft>
                <a:spcPts val="0"/>
              </a:spcAft>
              <a:buNone/>
            </a:pPr>
            <a:r>
              <a:rPr lang="en" sz="1200"/>
              <a:t>https://www.linkedin.com/in/ziaukhan/</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Metaverse Market Potential</a:t>
            </a:r>
            <a:endParaRPr/>
          </a:p>
        </p:txBody>
      </p:sp>
      <p:pic>
        <p:nvPicPr>
          <p:cNvPr id="390" name="Google Shape;390;p52"/>
          <p:cNvPicPr preferRelativeResize="0"/>
          <p:nvPr/>
        </p:nvPicPr>
        <p:blipFill>
          <a:blip r:embed="rId3">
            <a:alphaModFix/>
          </a:blip>
          <a:stretch>
            <a:fillRect/>
          </a:stretch>
        </p:blipFill>
        <p:spPr>
          <a:xfrm>
            <a:off x="0" y="1258474"/>
            <a:ext cx="9144002" cy="38850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Metaverse will include existing forms of payments such as credit cards with Fiat money.</a:t>
            </a:r>
            <a:endParaRPr/>
          </a:p>
          <a:p>
            <a:pPr indent="0" lvl="0" marL="0" rtl="0" algn="l">
              <a:spcBef>
                <a:spcPts val="1600"/>
              </a:spcBef>
              <a:spcAft>
                <a:spcPts val="0"/>
              </a:spcAft>
              <a:buNone/>
            </a:pPr>
            <a:r>
              <a:rPr lang="en"/>
              <a:t>In addition, new forms of payments will be accepted:</a:t>
            </a:r>
            <a:endParaRPr/>
          </a:p>
          <a:p>
            <a:pPr indent="-330200" lvl="0" marL="457200" rtl="0" algn="l">
              <a:spcBef>
                <a:spcPts val="1600"/>
              </a:spcBef>
              <a:spcAft>
                <a:spcPts val="0"/>
              </a:spcAft>
              <a:buClr>
                <a:schemeClr val="accent6"/>
              </a:buClr>
              <a:buSzPts val="1600"/>
              <a:buChar char="●"/>
            </a:pPr>
            <a:r>
              <a:rPr lang="en"/>
              <a:t>Cryptocurrency &amp; Tokens</a:t>
            </a:r>
            <a:endParaRPr/>
          </a:p>
          <a:p>
            <a:pPr indent="-330200" lvl="0" marL="457200" marR="0" rtl="0" algn="l">
              <a:lnSpc>
                <a:spcPct val="100000"/>
              </a:lnSpc>
              <a:spcBef>
                <a:spcPts val="0"/>
              </a:spcBef>
              <a:spcAft>
                <a:spcPts val="0"/>
              </a:spcAft>
              <a:buClr>
                <a:schemeClr val="accent6"/>
              </a:buClr>
              <a:buSzPts val="1600"/>
              <a:buChar char="●"/>
            </a:pPr>
            <a:r>
              <a:rPr lang="en"/>
              <a:t>Stablecoins</a:t>
            </a:r>
            <a:endParaRPr/>
          </a:p>
          <a:p>
            <a:pPr indent="-330200" lvl="0" marL="457200" marR="0" rtl="0" algn="l">
              <a:lnSpc>
                <a:spcPct val="100000"/>
              </a:lnSpc>
              <a:spcBef>
                <a:spcPts val="0"/>
              </a:spcBef>
              <a:spcAft>
                <a:spcPts val="0"/>
              </a:spcAft>
              <a:buClr>
                <a:schemeClr val="accent6"/>
              </a:buClr>
              <a:buSzPts val="1600"/>
              <a:buChar char="●"/>
            </a:pPr>
            <a:r>
              <a:rPr lang="en"/>
              <a:t>Central Bank Digital Currencies (CBDCs)</a:t>
            </a:r>
            <a:endParaRPr/>
          </a:p>
        </p:txBody>
      </p:sp>
      <p:sp>
        <p:nvSpPr>
          <p:cNvPr id="396" name="Google Shape;396;p53"/>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Money in the Metaverse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Metaverse Money</a:t>
            </a:r>
            <a:endParaRPr/>
          </a:p>
        </p:txBody>
      </p:sp>
      <p:pic>
        <p:nvPicPr>
          <p:cNvPr id="402" name="Google Shape;402;p54"/>
          <p:cNvPicPr preferRelativeResize="0"/>
          <p:nvPr/>
        </p:nvPicPr>
        <p:blipFill>
          <a:blip r:embed="rId3">
            <a:alphaModFix/>
          </a:blip>
          <a:stretch>
            <a:fillRect/>
          </a:stretch>
        </p:blipFill>
        <p:spPr>
          <a:xfrm>
            <a:off x="0" y="0"/>
            <a:ext cx="9143997"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 does Web 3 have to do with Metaverse?</a:t>
            </a:r>
            <a:endParaRPr sz="2000"/>
          </a:p>
        </p:txBody>
      </p:sp>
      <p:sp>
        <p:nvSpPr>
          <p:cNvPr id="408" name="Google Shape;408;p55"/>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B</a:t>
            </a:r>
            <a:r>
              <a:rPr lang="en"/>
              <a:t>ased on ownership and decentralization and facilitated via blockchain, Web3 refers to the conceptual third iteration of the internet.</a:t>
            </a:r>
            <a:endParaRPr/>
          </a:p>
          <a:p>
            <a:pPr indent="-317500" lvl="0" marL="457200" rtl="0" algn="l">
              <a:lnSpc>
                <a:spcPct val="115000"/>
              </a:lnSpc>
              <a:spcBef>
                <a:spcPts val="0"/>
              </a:spcBef>
              <a:spcAft>
                <a:spcPts val="0"/>
              </a:spcAft>
              <a:buSzPts val="1400"/>
              <a:buChar char="●"/>
            </a:pPr>
            <a:r>
              <a:rPr lang="en"/>
              <a:t>The so-called “Open Metaverse” is built upon blockchain — mainly the Ethereum chain — and overlaps with Web3. </a:t>
            </a:r>
            <a:endParaRPr/>
          </a:p>
          <a:p>
            <a:pPr indent="-317500" lvl="0" marL="457200" rtl="0" algn="l">
              <a:lnSpc>
                <a:spcPct val="115000"/>
              </a:lnSpc>
              <a:spcBef>
                <a:spcPts val="0"/>
              </a:spcBef>
              <a:spcAft>
                <a:spcPts val="0"/>
              </a:spcAft>
              <a:buSzPts val="1400"/>
              <a:buChar char="●"/>
            </a:pPr>
            <a:r>
              <a:rPr lang="en"/>
              <a:t>Many Web2 centralized platforms will play an important role in the Metaverse, and even Web3 today relies on elements of centralization.</a:t>
            </a:r>
            <a:endParaRPr sz="1100"/>
          </a:p>
        </p:txBody>
      </p:sp>
      <p:pic>
        <p:nvPicPr>
          <p:cNvPr id="409" name="Google Shape;409;p55"/>
          <p:cNvPicPr preferRelativeResize="0"/>
          <p:nvPr/>
        </p:nvPicPr>
        <p:blipFill>
          <a:blip r:embed="rId3">
            <a:alphaModFix/>
          </a:blip>
          <a:stretch>
            <a:fillRect/>
          </a:stretch>
        </p:blipFill>
        <p:spPr>
          <a:xfrm>
            <a:off x="4661700" y="1424819"/>
            <a:ext cx="3762299" cy="23912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NFTs in the Metaverse?</a:t>
            </a:r>
            <a:endParaRPr sz="2000"/>
          </a:p>
        </p:txBody>
      </p:sp>
      <p:sp>
        <p:nvSpPr>
          <p:cNvPr id="415" name="Google Shape;415;p56"/>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NFTs in the Metaverse enable a form of sovereign ownership for users/owners and are </a:t>
            </a:r>
            <a:endParaRPr/>
          </a:p>
          <a:p>
            <a:pPr indent="-317500" lvl="1" marL="914400" rtl="0" algn="l">
              <a:lnSpc>
                <a:spcPct val="115000"/>
              </a:lnSpc>
              <a:spcBef>
                <a:spcPts val="0"/>
              </a:spcBef>
              <a:spcAft>
                <a:spcPts val="0"/>
              </a:spcAft>
              <a:buClr>
                <a:schemeClr val="accent6"/>
              </a:buClr>
              <a:buSzPts val="1400"/>
              <a:buChar char="○"/>
            </a:pPr>
            <a:r>
              <a:rPr lang="en"/>
              <a:t>Tradeable</a:t>
            </a:r>
            <a:endParaRPr/>
          </a:p>
          <a:p>
            <a:pPr indent="-317500" lvl="1" marL="914400" rtl="0" algn="l">
              <a:lnSpc>
                <a:spcPct val="115000"/>
              </a:lnSpc>
              <a:spcBef>
                <a:spcPts val="0"/>
              </a:spcBef>
              <a:spcAft>
                <a:spcPts val="0"/>
              </a:spcAft>
              <a:buClr>
                <a:schemeClr val="accent6"/>
              </a:buClr>
              <a:buSzPts val="1400"/>
              <a:buChar char="○"/>
            </a:pPr>
            <a:r>
              <a:rPr lang="en"/>
              <a:t>Composable</a:t>
            </a:r>
            <a:endParaRPr/>
          </a:p>
          <a:p>
            <a:pPr indent="-317500" lvl="1" marL="914400" rtl="0" algn="l">
              <a:lnSpc>
                <a:spcPct val="115000"/>
              </a:lnSpc>
              <a:spcBef>
                <a:spcPts val="0"/>
              </a:spcBef>
              <a:spcAft>
                <a:spcPts val="0"/>
              </a:spcAft>
              <a:buClr>
                <a:schemeClr val="accent6"/>
              </a:buClr>
              <a:buSzPts val="1400"/>
              <a:buChar char="○"/>
            </a:pPr>
            <a:r>
              <a:rPr lang="en"/>
              <a:t>Immutable</a:t>
            </a:r>
            <a:endParaRPr/>
          </a:p>
          <a:p>
            <a:pPr indent="-317500" lvl="1" marL="914400" rtl="0" algn="l">
              <a:lnSpc>
                <a:spcPct val="115000"/>
              </a:lnSpc>
              <a:spcBef>
                <a:spcPts val="0"/>
              </a:spcBef>
              <a:spcAft>
                <a:spcPts val="0"/>
              </a:spcAft>
              <a:buClr>
                <a:schemeClr val="accent6"/>
              </a:buClr>
              <a:buSzPts val="1400"/>
              <a:buChar char="○"/>
            </a:pPr>
            <a:r>
              <a:rPr lang="en"/>
              <a:t>Mostly interoperable</a:t>
            </a:r>
            <a:endParaRPr/>
          </a:p>
          <a:p>
            <a:pPr indent="-317500" lvl="0" marL="457200" rtl="0" algn="l">
              <a:lnSpc>
                <a:spcPct val="115000"/>
              </a:lnSpc>
              <a:spcBef>
                <a:spcPts val="0"/>
              </a:spcBef>
              <a:spcAft>
                <a:spcPts val="0"/>
              </a:spcAft>
              <a:buSzPts val="1400"/>
              <a:buChar char="●"/>
            </a:pPr>
            <a:r>
              <a:rPr lang="en"/>
              <a:t>Increased interest from gamers, investors, and corporates in the NFT space in recent months. </a:t>
            </a:r>
            <a:endParaRPr/>
          </a:p>
          <a:p>
            <a:pPr indent="-317500" lvl="0" marL="457200" rtl="0" algn="l">
              <a:lnSpc>
                <a:spcPct val="115000"/>
              </a:lnSpc>
              <a:spcBef>
                <a:spcPts val="0"/>
              </a:spcBef>
              <a:spcAft>
                <a:spcPts val="0"/>
              </a:spcAft>
              <a:buSzPts val="1400"/>
              <a:buChar char="●"/>
            </a:pPr>
            <a:r>
              <a:rPr lang="en"/>
              <a:t>NFTs in the Metaverse are virtual items stored in a digital wallet that can be taken everywhere within the Metaverse.</a:t>
            </a:r>
            <a:endParaRPr/>
          </a:p>
        </p:txBody>
      </p:sp>
      <p:pic>
        <p:nvPicPr>
          <p:cNvPr id="416" name="Google Shape;416;p56"/>
          <p:cNvPicPr preferRelativeResize="0"/>
          <p:nvPr/>
        </p:nvPicPr>
        <p:blipFill>
          <a:blip r:embed="rId3">
            <a:alphaModFix/>
          </a:blip>
          <a:stretch>
            <a:fillRect/>
          </a:stretch>
        </p:blipFill>
        <p:spPr>
          <a:xfrm>
            <a:off x="4661700" y="1679875"/>
            <a:ext cx="3762300" cy="1881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AI in the Metaverse?</a:t>
            </a:r>
            <a:endParaRPr sz="2000"/>
          </a:p>
        </p:txBody>
      </p:sp>
      <p:sp>
        <p:nvSpPr>
          <p:cNvPr id="422" name="Google Shape;422;p57"/>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AI for immersive digital worlds</a:t>
            </a:r>
            <a:endParaRPr/>
          </a:p>
          <a:p>
            <a:pPr indent="-317500" lvl="0" marL="457200" rtl="0" algn="l">
              <a:lnSpc>
                <a:spcPct val="115000"/>
              </a:lnSpc>
              <a:spcBef>
                <a:spcPts val="0"/>
              </a:spcBef>
              <a:spcAft>
                <a:spcPts val="0"/>
              </a:spcAft>
              <a:buSzPts val="1400"/>
              <a:buChar char="●"/>
            </a:pPr>
            <a:r>
              <a:rPr lang="en"/>
              <a:t>AI as a creative partner</a:t>
            </a:r>
            <a:endParaRPr/>
          </a:p>
          <a:p>
            <a:pPr indent="-317500" lvl="0" marL="457200" rtl="0" algn="l">
              <a:lnSpc>
                <a:spcPct val="115000"/>
              </a:lnSpc>
              <a:spcBef>
                <a:spcPts val="0"/>
              </a:spcBef>
              <a:spcAft>
                <a:spcPts val="0"/>
              </a:spcAft>
              <a:buSzPts val="1400"/>
              <a:buChar char="●"/>
            </a:pPr>
            <a:r>
              <a:rPr lang="en"/>
              <a:t>Intelligent networking</a:t>
            </a:r>
            <a:endParaRPr/>
          </a:p>
          <a:p>
            <a:pPr indent="-317500" lvl="0" marL="457200" rtl="0" algn="l">
              <a:lnSpc>
                <a:spcPct val="115000"/>
              </a:lnSpc>
              <a:spcBef>
                <a:spcPts val="0"/>
              </a:spcBef>
              <a:spcAft>
                <a:spcPts val="0"/>
              </a:spcAft>
              <a:buSzPts val="1400"/>
              <a:buChar char="●"/>
            </a:pPr>
            <a:r>
              <a:rPr lang="en"/>
              <a:t>Smart hyper-personalized games, experiences, education and welfare</a:t>
            </a:r>
            <a:endParaRPr/>
          </a:p>
        </p:txBody>
      </p:sp>
      <p:pic>
        <p:nvPicPr>
          <p:cNvPr id="423" name="Google Shape;423;p57"/>
          <p:cNvPicPr preferRelativeResize="0"/>
          <p:nvPr/>
        </p:nvPicPr>
        <p:blipFill>
          <a:blip r:embed="rId3">
            <a:alphaModFix/>
          </a:blip>
          <a:stretch>
            <a:fillRect/>
          </a:stretch>
        </p:blipFill>
        <p:spPr>
          <a:xfrm>
            <a:off x="4661700" y="1514565"/>
            <a:ext cx="3762300" cy="2114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APIs in the Metaverse?</a:t>
            </a:r>
            <a:endParaRPr sz="2000"/>
          </a:p>
        </p:txBody>
      </p:sp>
      <p:sp>
        <p:nvSpPr>
          <p:cNvPr id="429" name="Google Shape;429;p58"/>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APIs will:</a:t>
            </a:r>
            <a:endParaRPr/>
          </a:p>
          <a:p>
            <a:pPr indent="-317500" lvl="0" marL="457200" rtl="0" algn="l">
              <a:lnSpc>
                <a:spcPct val="115000"/>
              </a:lnSpc>
              <a:spcBef>
                <a:spcPts val="1600"/>
              </a:spcBef>
              <a:spcAft>
                <a:spcPts val="0"/>
              </a:spcAft>
              <a:buSzPts val="1400"/>
              <a:buChar char="●"/>
            </a:pPr>
            <a:r>
              <a:rPr lang="en"/>
              <a:t>H</a:t>
            </a:r>
            <a:r>
              <a:rPr lang="en"/>
              <a:t>elp create the Metaverse.</a:t>
            </a:r>
            <a:endParaRPr/>
          </a:p>
          <a:p>
            <a:pPr indent="-317500" lvl="0" marL="457200" rtl="0" algn="l">
              <a:lnSpc>
                <a:spcPct val="115000"/>
              </a:lnSpc>
              <a:spcBef>
                <a:spcPts val="0"/>
              </a:spcBef>
              <a:spcAft>
                <a:spcPts val="0"/>
              </a:spcAft>
              <a:buSzPts val="1400"/>
              <a:buChar char="●"/>
            </a:pPr>
            <a:r>
              <a:rPr lang="en"/>
              <a:t>Speed up immersive experiences development time and cut costs. </a:t>
            </a:r>
            <a:endParaRPr/>
          </a:p>
          <a:p>
            <a:pPr indent="-317500" lvl="0" marL="457200" rtl="0" algn="l">
              <a:lnSpc>
                <a:spcPct val="115000"/>
              </a:lnSpc>
              <a:spcBef>
                <a:spcPts val="0"/>
              </a:spcBef>
              <a:spcAft>
                <a:spcPts val="0"/>
              </a:spcAft>
              <a:buSzPts val="1400"/>
              <a:buChar char="●"/>
            </a:pPr>
            <a:r>
              <a:rPr lang="en"/>
              <a:t>Be used by Metaverse Developers to change product code without needing to start from scratch.</a:t>
            </a:r>
            <a:endParaRPr/>
          </a:p>
          <a:p>
            <a:pPr indent="-317500" lvl="0" marL="457200" rtl="0" algn="l">
              <a:lnSpc>
                <a:spcPct val="115000"/>
              </a:lnSpc>
              <a:spcBef>
                <a:spcPts val="0"/>
              </a:spcBef>
              <a:spcAft>
                <a:spcPts val="0"/>
              </a:spcAft>
              <a:buSzPts val="1400"/>
              <a:buChar char="●"/>
            </a:pPr>
            <a:r>
              <a:rPr lang="en"/>
              <a:t>Be used more heavily in the future, as the Metaverse proliferates. </a:t>
            </a:r>
            <a:endParaRPr/>
          </a:p>
          <a:p>
            <a:pPr indent="-317500" lvl="0" marL="457200" rtl="0" algn="l">
              <a:lnSpc>
                <a:spcPct val="115000"/>
              </a:lnSpc>
              <a:spcBef>
                <a:spcPts val="0"/>
              </a:spcBef>
              <a:spcAft>
                <a:spcPts val="0"/>
              </a:spcAft>
              <a:buSzPts val="1400"/>
              <a:buChar char="●"/>
            </a:pPr>
            <a:r>
              <a:rPr lang="en"/>
              <a:t>Be a fundamental building block of Metaverse, Web 3.0 and the future of the internet.</a:t>
            </a:r>
            <a:endParaRPr/>
          </a:p>
        </p:txBody>
      </p:sp>
      <p:pic>
        <p:nvPicPr>
          <p:cNvPr id="430" name="Google Shape;430;p58"/>
          <p:cNvPicPr preferRelativeResize="0"/>
          <p:nvPr/>
        </p:nvPicPr>
        <p:blipFill rotWithShape="1">
          <a:blip r:embed="rId3">
            <a:alphaModFix/>
          </a:blip>
          <a:srcRect b="1565" l="911" r="0" t="0"/>
          <a:stretch/>
        </p:blipFill>
        <p:spPr>
          <a:xfrm>
            <a:off x="4658300" y="1514575"/>
            <a:ext cx="3762300" cy="2126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Cloud Computing in the Metaverse?</a:t>
            </a:r>
            <a:endParaRPr sz="2000"/>
          </a:p>
        </p:txBody>
      </p:sp>
      <p:sp>
        <p:nvSpPr>
          <p:cNvPr id="436" name="Google Shape;436;p59"/>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essence of the Metaverse is still cloud computing.</a:t>
            </a:r>
            <a:endParaRPr/>
          </a:p>
          <a:p>
            <a:pPr indent="-317500" lvl="0" marL="457200" rtl="0" algn="l">
              <a:lnSpc>
                <a:spcPct val="115000"/>
              </a:lnSpc>
              <a:spcBef>
                <a:spcPts val="0"/>
              </a:spcBef>
              <a:spcAft>
                <a:spcPts val="0"/>
              </a:spcAft>
              <a:buSzPts val="1400"/>
              <a:buChar char="●"/>
            </a:pPr>
            <a:r>
              <a:rPr lang="en"/>
              <a:t>Scalable AI and APIs can only be built economically on the cloud.</a:t>
            </a:r>
            <a:endParaRPr/>
          </a:p>
          <a:p>
            <a:pPr indent="-317500" lvl="0" marL="457200" rtl="0" algn="l">
              <a:lnSpc>
                <a:spcPct val="115000"/>
              </a:lnSpc>
              <a:spcBef>
                <a:spcPts val="0"/>
              </a:spcBef>
              <a:spcAft>
                <a:spcPts val="0"/>
              </a:spcAft>
              <a:buSzPts val="1400"/>
              <a:buChar char="●"/>
            </a:pPr>
            <a:r>
              <a:rPr lang="en"/>
              <a:t>Only Serverless Cloud Computing can meet the scalability requirements of the Metaverse.</a:t>
            </a:r>
            <a:endParaRPr/>
          </a:p>
          <a:p>
            <a:pPr indent="-317500" lvl="0" marL="457200" rtl="0" algn="l">
              <a:lnSpc>
                <a:spcPct val="115000"/>
              </a:lnSpc>
              <a:spcBef>
                <a:spcPts val="0"/>
              </a:spcBef>
              <a:spcAft>
                <a:spcPts val="0"/>
              </a:spcAft>
              <a:buSzPts val="1400"/>
              <a:buChar char="●"/>
            </a:pPr>
            <a:r>
              <a:rPr lang="en"/>
              <a:t>What Metaverse itself needs is computing, storage, machine learning, etc., which are inseparable from cloud computing.</a:t>
            </a:r>
            <a:endParaRPr/>
          </a:p>
          <a:p>
            <a:pPr indent="-317500" lvl="0" marL="457200" rtl="0" algn="l">
              <a:lnSpc>
                <a:spcPct val="115000"/>
              </a:lnSpc>
              <a:spcBef>
                <a:spcPts val="0"/>
              </a:spcBef>
              <a:spcAft>
                <a:spcPts val="0"/>
              </a:spcAft>
              <a:buSzPts val="1400"/>
              <a:buChar char="●"/>
            </a:pPr>
            <a:r>
              <a:rPr lang="en"/>
              <a:t>The architecture of Metaverse will be event-driven which means it will be a Serverless Metaverse.</a:t>
            </a:r>
            <a:endParaRPr/>
          </a:p>
        </p:txBody>
      </p:sp>
      <p:pic>
        <p:nvPicPr>
          <p:cNvPr id="437" name="Google Shape;437;p59"/>
          <p:cNvPicPr preferRelativeResize="0"/>
          <p:nvPr/>
        </p:nvPicPr>
        <p:blipFill rotWithShape="1">
          <a:blip r:embed="rId3">
            <a:alphaModFix/>
          </a:blip>
          <a:srcRect b="0" l="16893" r="24140" t="0"/>
          <a:stretch/>
        </p:blipFill>
        <p:spPr>
          <a:xfrm>
            <a:off x="4658300" y="1514575"/>
            <a:ext cx="3762300" cy="2126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Global Tech Talent Shortage</a:t>
            </a:r>
            <a:endParaRPr sz="2000"/>
          </a:p>
        </p:txBody>
      </p:sp>
      <p:sp>
        <p:nvSpPr>
          <p:cNvPr id="443" name="Google Shape;443;p60"/>
          <p:cNvSpPr txBox="1"/>
          <p:nvPr>
            <p:ph idx="1" type="subTitle"/>
          </p:nvPr>
        </p:nvSpPr>
        <p:spPr>
          <a:xfrm>
            <a:off x="715100" y="1172575"/>
            <a:ext cx="53691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global talent shortage already amounts to 40M skilled workers worldwide. </a:t>
            </a:r>
            <a:endParaRPr/>
          </a:p>
          <a:p>
            <a:pPr indent="-317500" lvl="0" marL="457200" rtl="0" algn="l">
              <a:lnSpc>
                <a:spcPct val="115000"/>
              </a:lnSpc>
              <a:spcBef>
                <a:spcPts val="0"/>
              </a:spcBef>
              <a:spcAft>
                <a:spcPts val="0"/>
              </a:spcAft>
              <a:buSzPts val="1400"/>
              <a:buChar char="●"/>
            </a:pPr>
            <a:r>
              <a:rPr lang="en"/>
              <a:t>By 2030, the global talent shortage is predicted to reach 85.2M workers. Сompanies worldwide risk losing $8.4T in revenue because of the lack of skilled talent.</a:t>
            </a:r>
            <a:endParaRPr/>
          </a:p>
          <a:p>
            <a:pPr indent="-317500" lvl="0" marL="457200" rtl="0" algn="l">
              <a:lnSpc>
                <a:spcPct val="115000"/>
              </a:lnSpc>
              <a:spcBef>
                <a:spcPts val="0"/>
              </a:spcBef>
              <a:spcAft>
                <a:spcPts val="0"/>
              </a:spcAft>
              <a:buSzPts val="1400"/>
              <a:buChar char="●"/>
            </a:pPr>
            <a:r>
              <a:rPr lang="en"/>
              <a:t>According to a CNBC report, the software developer shortage is alarming in 2022. The rate of unfilled IT jobs in USA increased to 918,000 vacancies at the end of 2021.</a:t>
            </a:r>
            <a:endParaRPr/>
          </a:p>
          <a:p>
            <a:pPr indent="-317500" lvl="0" marL="457200" rtl="0" algn="l">
              <a:lnSpc>
                <a:spcPct val="115000"/>
              </a:lnSpc>
              <a:spcBef>
                <a:spcPts val="0"/>
              </a:spcBef>
              <a:spcAft>
                <a:spcPts val="0"/>
              </a:spcAft>
              <a:buSzPts val="1400"/>
              <a:buChar char="●"/>
            </a:pPr>
            <a:r>
              <a:rPr lang="en"/>
              <a:t>Another report noted that by 2030, the number of software job vacancies would rise by almost 22%. The average growth rate of software developers in the USA is only 8% right now, and that clearly emphasizes there is already an overwhelming and severe shortage of skilled workers.</a:t>
            </a:r>
            <a:endParaRPr/>
          </a:p>
        </p:txBody>
      </p:sp>
      <p:grpSp>
        <p:nvGrpSpPr>
          <p:cNvPr id="444" name="Google Shape;444;p60"/>
          <p:cNvGrpSpPr/>
          <p:nvPr/>
        </p:nvGrpSpPr>
        <p:grpSpPr>
          <a:xfrm>
            <a:off x="6135765" y="1904980"/>
            <a:ext cx="2622876" cy="1333540"/>
            <a:chOff x="238125" y="1038125"/>
            <a:chExt cx="7146800" cy="3633625"/>
          </a:xfrm>
        </p:grpSpPr>
        <p:sp>
          <p:nvSpPr>
            <p:cNvPr id="445" name="Google Shape;445;p6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6" name="Google Shape;446;p6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7" name="Google Shape;447;p6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8" name="Google Shape;448;p6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9" name="Google Shape;449;p6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0" name="Google Shape;450;p6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1" name="Google Shape;451;p6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2" name="Google Shape;452;p6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3" name="Google Shape;453;p6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4" name="Google Shape;454;p6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5" name="Google Shape;455;p6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6" name="Google Shape;456;p6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7" name="Google Shape;457;p6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8" name="Google Shape;458;p6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9" name="Google Shape;459;p6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0" name="Google Shape;460;p6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1" name="Google Shape;461;p6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2" name="Google Shape;462;p6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3" name="Google Shape;463;p6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4" name="Google Shape;464;p6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5" name="Google Shape;465;p6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6" name="Google Shape;466;p6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7" name="Google Shape;467;p6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8" name="Google Shape;468;p6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9" name="Google Shape;469;p6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0" name="Google Shape;470;p6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1" name="Google Shape;471;p6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2" name="Google Shape;472;p6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3" name="Google Shape;473;p6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4" name="Google Shape;474;p6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5" name="Google Shape;475;p6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6" name="Google Shape;476;p6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7" name="Google Shape;477;p6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8" name="Google Shape;478;p6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9" name="Google Shape;479;p6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0" name="Google Shape;480;p6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1" name="Google Shape;481;p6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2" name="Google Shape;482;p6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3" name="Google Shape;483;p6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4" name="Google Shape;484;p6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5" name="Google Shape;485;p6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6" name="Google Shape;486;p6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7" name="Google Shape;487;p6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8" name="Google Shape;488;p6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9" name="Google Shape;489;p6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0" name="Google Shape;490;p6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1" name="Google Shape;491;p6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2" name="Google Shape;492;p6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3" name="Google Shape;493;p6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4" name="Google Shape;494;p6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5" name="Google Shape;495;p6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6" name="Google Shape;496;p6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7" name="Google Shape;497;p6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8" name="Google Shape;498;p6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9" name="Google Shape;499;p6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0" name="Google Shape;500;p6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1" name="Google Shape;501;p6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2" name="Google Shape;502;p6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3" name="Google Shape;503;p6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4" name="Google Shape;504;p6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5" name="Google Shape;505;p6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6" name="Google Shape;506;p6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7" name="Google Shape;507;p6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8" name="Google Shape;508;p6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9" name="Google Shape;509;p6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0" name="Google Shape;510;p6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1" name="Google Shape;511;p6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2" name="Google Shape;512;p6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3" name="Google Shape;513;p6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4" name="Google Shape;514;p6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5" name="Google Shape;515;p6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6" name="Google Shape;516;p6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7" name="Google Shape;517;p6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8" name="Google Shape;518;p6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9" name="Google Shape;519;p6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0" name="Google Shape;520;p6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1" name="Google Shape;521;p6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2" name="Google Shape;522;p6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3" name="Google Shape;523;p6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4" name="Google Shape;524;p6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5" name="Google Shape;525;p6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6" name="Google Shape;526;p6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7" name="Google Shape;527;p6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8" name="Google Shape;528;p6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9" name="Google Shape;529;p6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0" name="Google Shape;530;p6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1" name="Google Shape;531;p6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2" name="Google Shape;532;p6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3" name="Google Shape;533;p6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4" name="Google Shape;534;p6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5" name="Google Shape;535;p6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6" name="Google Shape;536;p6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7" name="Google Shape;537;p6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8" name="Google Shape;538;p6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9" name="Google Shape;539;p6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0" name="Google Shape;540;p6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1" name="Google Shape;541;p6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2" name="Google Shape;542;p6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3" name="Google Shape;543;p6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4" name="Google Shape;544;p6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5" name="Google Shape;545;p6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6" name="Google Shape;546;p6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7" name="Google Shape;547;p6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8" name="Google Shape;548;p6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9" name="Google Shape;549;p6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0" name="Google Shape;550;p6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1" name="Google Shape;551;p6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 name="Google Shape;552;p6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 name="Google Shape;553;p6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 name="Google Shape;554;p6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 name="Google Shape;555;p6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 name="Google Shape;556;p6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 name="Google Shape;557;p6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 name="Google Shape;558;p6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 name="Google Shape;559;p6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0" name="Google Shape;560;p6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1" name="Google Shape;561;p6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 name="Google Shape;562;p6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 name="Google Shape;563;p6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4" name="Google Shape;564;p6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5" name="Google Shape;565;p6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6" name="Google Shape;566;p6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7" name="Google Shape;567;p6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8" name="Google Shape;568;p6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9" name="Google Shape;569;p6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0" name="Google Shape;570;p6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1" name="Google Shape;571;p6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2" name="Google Shape;572;p6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3" name="Google Shape;573;p6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4" name="Google Shape;574;p6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 name="Google Shape;575;p6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6" name="Google Shape;576;p6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 name="Google Shape;577;p6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 name="Google Shape;578;p6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9" name="Google Shape;579;p6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0" name="Google Shape;580;p6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1" name="Google Shape;581;p6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2" name="Google Shape;582;p6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3" name="Google Shape;583;p6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4" name="Google Shape;584;p6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5" name="Google Shape;585;p6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6" name="Google Shape;586;p6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7" name="Google Shape;587;p6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8" name="Google Shape;588;p6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9" name="Google Shape;589;p6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0" name="Google Shape;590;p6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1" name="Google Shape;591;p6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2" name="Google Shape;592;p6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3" name="Google Shape;593;p6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4" name="Google Shape;594;p6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5" name="Google Shape;595;p6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6" name="Google Shape;596;p6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7" name="Google Shape;597;p6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8" name="Google Shape;598;p6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9" name="Google Shape;599;p6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0" name="Google Shape;600;p6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1" name="Google Shape;601;p6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2" name="Google Shape;602;p6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3" name="Google Shape;603;p6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4" name="Google Shape;604;p6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5" name="Google Shape;605;p6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6" name="Google Shape;606;p6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7" name="Google Shape;607;p6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8" name="Google Shape;608;p6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9" name="Google Shape;609;p6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0" name="Google Shape;610;p6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1" name="Google Shape;611;p6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2" name="Google Shape;612;p6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3" name="Google Shape;613;p6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4" name="Google Shape;614;p6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5" name="Google Shape;615;p6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6" name="Google Shape;616;p6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7" name="Google Shape;617;p6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8" name="Google Shape;618;p6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9" name="Google Shape;619;p6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0" name="Google Shape;620;p6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1" name="Google Shape;621;p6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2" name="Google Shape;622;p6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3" name="Google Shape;623;p6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4" name="Google Shape;624;p6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5" name="Google Shape;625;p6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6" name="Google Shape;626;p6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7" name="Google Shape;627;p6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8" name="Google Shape;628;p6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9" name="Google Shape;629;p6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0" name="Google Shape;630;p6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1" name="Google Shape;631;p6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2" name="Google Shape;632;p6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3" name="Google Shape;633;p6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4" name="Google Shape;634;p6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5" name="Google Shape;635;p6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6" name="Google Shape;636;p6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7" name="Google Shape;637;p6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8" name="Google Shape;638;p6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9" name="Google Shape;639;p6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0" name="Google Shape;640;p6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1" name="Google Shape;641;p6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2" name="Google Shape;642;p6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3" name="Google Shape;643;p6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4" name="Google Shape;644;p6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5" name="Google Shape;645;p6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6" name="Google Shape;646;p6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7" name="Google Shape;647;p6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8" name="Google Shape;648;p6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9" name="Google Shape;649;p6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0" name="Google Shape;650;p6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1" name="Google Shape;651;p6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2" name="Google Shape;652;p6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3" name="Google Shape;653;p6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4" name="Google Shape;654;p6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5" name="Google Shape;655;p6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6" name="Google Shape;656;p6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7" name="Google Shape;657;p6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8" name="Google Shape;658;p6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9" name="Google Shape;659;p6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0" name="Google Shape;660;p6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1" name="Google Shape;661;p6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2" name="Google Shape;662;p6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3" name="Google Shape;663;p6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4" name="Google Shape;664;p6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5" name="Google Shape;665;p6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6" name="Google Shape;666;p6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7" name="Google Shape;667;p6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8" name="Google Shape;668;p6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9" name="Google Shape;669;p6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0" name="Google Shape;670;p6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1" name="Google Shape;671;p6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2" name="Google Shape;672;p6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3" name="Google Shape;673;p6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4" name="Google Shape;674;p6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5" name="Google Shape;675;p6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6" name="Google Shape;676;p6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7" name="Google Shape;677;p6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8" name="Google Shape;678;p6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9" name="Google Shape;679;p6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0" name="Google Shape;680;p6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1" name="Google Shape;681;p6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2" name="Google Shape;682;p6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3" name="Google Shape;683;p6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4" name="Google Shape;684;p6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5" name="Google Shape;685;p6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6" name="Google Shape;686;p6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7" name="Google Shape;687;p6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8" name="Google Shape;688;p6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9" name="Google Shape;689;p6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0" name="Google Shape;690;p6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1" name="Google Shape;691;p6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2" name="Google Shape;692;p6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3" name="Google Shape;693;p6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4" name="Google Shape;694;p6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5" name="Google Shape;695;p6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6" name="Google Shape;696;p6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7" name="Google Shape;697;p6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8" name="Google Shape;698;p6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9" name="Google Shape;699;p6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0" name="Google Shape;700;p6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1" name="Google Shape;701;p6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2" name="Google Shape;702;p6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3" name="Google Shape;703;p6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4" name="Google Shape;704;p6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5" name="Google Shape;705;p6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6" name="Google Shape;706;p6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7" name="Google Shape;707;p6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 name="Google Shape;708;p6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 name="Google Shape;709;p6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0" name="Google Shape;710;p6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1" name="Google Shape;711;p6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2" name="Google Shape;712;p6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3" name="Google Shape;713;p6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4" name="Google Shape;714;p6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5" name="Google Shape;715;p6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 name="Google Shape;716;p6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7" name="Google Shape;717;p6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8" name="Google Shape;718;p6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9" name="Google Shape;719;p6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0" name="Google Shape;720;p6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1" name="Google Shape;721;p6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2" name="Google Shape;722;p6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3" name="Google Shape;723;p6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4" name="Google Shape;724;p6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 name="Google Shape;725;p6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6" name="Google Shape;726;p6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7" name="Google Shape;727;p6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8" name="Google Shape;728;p6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 name="Google Shape;729;p6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 name="Google Shape;730;p6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 name="Google Shape;731;p6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2" name="Google Shape;732;p6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3" name="Google Shape;733;p6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4" name="Google Shape;734;p6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5" name="Google Shape;735;p6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6" name="Google Shape;736;p6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7" name="Google Shape;737;p6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8" name="Google Shape;738;p6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9" name="Google Shape;739;p6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0" name="Google Shape;740;p6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1" name="Google Shape;741;p6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2" name="Google Shape;742;p6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3" name="Google Shape;743;p6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4" name="Google Shape;744;p6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5" name="Google Shape;745;p6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6" name="Google Shape;746;p6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7" name="Google Shape;747;p6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8" name="Google Shape;748;p6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9" name="Google Shape;749;p6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0" name="Google Shape;750;p6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1" name="Google Shape;751;p6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2" name="Google Shape;752;p6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3" name="Google Shape;753;p6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4" name="Google Shape;754;p6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5" name="Google Shape;755;p6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6" name="Google Shape;756;p6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7" name="Google Shape;757;p6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8" name="Google Shape;758;p6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9" name="Google Shape;759;p6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0" name="Google Shape;760;p6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1" name="Google Shape;761;p6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2" name="Google Shape;762;p6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3" name="Google Shape;763;p6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4" name="Google Shape;764;p6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5" name="Google Shape;765;p6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6" name="Google Shape;766;p6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7" name="Google Shape;767;p6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8" name="Google Shape;768;p6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9" name="Google Shape;769;p6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0" name="Google Shape;770;p6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1" name="Google Shape;771;p6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2" name="Google Shape;772;p6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3" name="Google Shape;773;p6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4" name="Google Shape;774;p6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5" name="Google Shape;775;p6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6" name="Google Shape;776;p6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7" name="Google Shape;777;p6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8" name="Google Shape;778;p6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9" name="Google Shape;779;p6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0" name="Google Shape;780;p6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1" name="Google Shape;781;p6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2" name="Google Shape;782;p6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3" name="Google Shape;783;p6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4" name="Google Shape;784;p6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5" name="Google Shape;785;p6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6" name="Google Shape;786;p6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7" name="Google Shape;787;p6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8" name="Google Shape;788;p6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9" name="Google Shape;789;p6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0" name="Google Shape;790;p6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1" name="Google Shape;791;p6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2" name="Google Shape;792;p6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3" name="Google Shape;793;p6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4" name="Google Shape;794;p6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5" name="Google Shape;795;p6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6" name="Google Shape;796;p6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7" name="Google Shape;797;p6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8" name="Google Shape;798;p6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9" name="Google Shape;799;p6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0" name="Google Shape;800;p6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1" name="Google Shape;801;p6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2" name="Google Shape;802;p6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3" name="Google Shape;803;p6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4" name="Google Shape;804;p6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5" name="Google Shape;805;p6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6" name="Google Shape;806;p6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7" name="Google Shape;807;p6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8" name="Google Shape;808;p6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9" name="Google Shape;809;p6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0" name="Google Shape;810;p6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1" name="Google Shape;811;p6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2" name="Google Shape;812;p6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3" name="Google Shape;813;p6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4" name="Google Shape;814;p6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5" name="Google Shape;815;p6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6" name="Google Shape;816;p6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7" name="Google Shape;817;p6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8" name="Google Shape;818;p6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9" name="Google Shape;819;p6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0" name="Google Shape;820;p6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1" name="Google Shape;821;p6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2" name="Google Shape;822;p6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3" name="Google Shape;823;p6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4" name="Google Shape;824;p6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5" name="Google Shape;825;p6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6" name="Google Shape;826;p6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7" name="Google Shape;827;p6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8" name="Google Shape;828;p6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9" name="Google Shape;829;p6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0" name="Google Shape;830;p6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1" name="Google Shape;831;p6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2" name="Google Shape;832;p6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3" name="Google Shape;833;p6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4" name="Google Shape;834;p6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5" name="Google Shape;835;p6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6" name="Google Shape;836;p6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7" name="Google Shape;837;p6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8" name="Google Shape;838;p6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9" name="Google Shape;839;p6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0" name="Google Shape;840;p6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1" name="Google Shape;841;p6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2" name="Google Shape;842;p6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3" name="Google Shape;843;p6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4" name="Google Shape;844;p6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5" name="Google Shape;845;p6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6" name="Google Shape;846;p6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7" name="Google Shape;847;p6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8" name="Google Shape;848;p6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9" name="Google Shape;849;p6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0" name="Google Shape;850;p6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1" name="Google Shape;851;p6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2" name="Google Shape;852;p6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3" name="Google Shape;853;p6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4" name="Google Shape;854;p6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5" name="Google Shape;855;p6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6" name="Google Shape;856;p6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7" name="Google Shape;857;p6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8" name="Google Shape;858;p6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9" name="Google Shape;859;p6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0" name="Google Shape;860;p6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1" name="Google Shape;861;p6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2" name="Google Shape;862;p6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3" name="Google Shape;863;p6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4" name="Google Shape;864;p6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5" name="Google Shape;865;p6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6" name="Google Shape;866;p6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7" name="Google Shape;867;p6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8" name="Google Shape;868;p6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9" name="Google Shape;869;p6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0" name="Google Shape;870;p6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1" name="Google Shape;871;p6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2" name="Google Shape;872;p6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3" name="Google Shape;873;p6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4" name="Google Shape;874;p6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5" name="Google Shape;875;p6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6" name="Google Shape;876;p6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7" name="Google Shape;877;p6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8" name="Google Shape;878;p6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9" name="Google Shape;879;p6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0" name="Google Shape;880;p6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1" name="Google Shape;881;p6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2" name="Google Shape;882;p6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3" name="Google Shape;883;p6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4" name="Google Shape;884;p6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5" name="Google Shape;885;p6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6" name="Google Shape;886;p6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7" name="Google Shape;887;p6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8" name="Google Shape;888;p6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9" name="Google Shape;889;p6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0" name="Google Shape;890;p6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1" name="Google Shape;891;p6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2" name="Google Shape;892;p6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3" name="Google Shape;893;p6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4" name="Google Shape;894;p6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5" name="Google Shape;895;p6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6" name="Google Shape;896;p6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7" name="Google Shape;897;p6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8" name="Google Shape;898;p6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9" name="Google Shape;899;p6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0" name="Google Shape;900;p6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1" name="Google Shape;901;p6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2" name="Google Shape;902;p6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3" name="Google Shape;903;p6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4" name="Google Shape;904;p6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5" name="Google Shape;905;p6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6" name="Google Shape;906;p6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7" name="Google Shape;907;p6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8" name="Google Shape;908;p6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9" name="Google Shape;909;p6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0" name="Google Shape;910;p6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1" name="Google Shape;911;p6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2" name="Google Shape;912;p6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3" name="Google Shape;913;p6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4" name="Google Shape;914;p6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5" name="Google Shape;915;p6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6" name="Google Shape;916;p6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7" name="Google Shape;917;p6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8" name="Google Shape;918;p6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9" name="Google Shape;919;p6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0" name="Google Shape;920;p6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6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2" name="Google Shape;922;p6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3" name="Google Shape;923;p6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6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6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6" name="Google Shape;926;p6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7" name="Google Shape;927;p6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6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9" name="Google Shape;929;p6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0" name="Google Shape;930;p6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1" name="Google Shape;931;p6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2" name="Google Shape;932;p6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3" name="Google Shape;933;p6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4" name="Google Shape;934;p6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5" name="Google Shape;935;p6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6" name="Google Shape;936;p6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7" name="Google Shape;937;p6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6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9" name="Google Shape;939;p6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0" name="Google Shape;940;p6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1" name="Google Shape;941;p6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2" name="Google Shape;942;p6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3" name="Google Shape;943;p6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4" name="Google Shape;944;p6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5" name="Google Shape;945;p6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6" name="Google Shape;946;p6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7" name="Google Shape;947;p6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8" name="Google Shape;948;p6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9" name="Google Shape;949;p6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0" name="Google Shape;950;p6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1" name="Google Shape;951;p6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6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3" name="Google Shape;953;p6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4" name="Google Shape;954;p6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5" name="Google Shape;955;p6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6" name="Google Shape;956;p6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7" name="Google Shape;957;p6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8" name="Google Shape;958;p6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9" name="Google Shape;959;p6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0" name="Google Shape;960;p6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1" name="Google Shape;961;p6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2" name="Google Shape;962;p6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3" name="Google Shape;963;p6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4" name="Google Shape;964;p6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5" name="Google Shape;965;p6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6" name="Google Shape;966;p6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7" name="Google Shape;967;p6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8" name="Google Shape;968;p6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9" name="Google Shape;969;p6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0" name="Google Shape;970;p6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1" name="Google Shape;971;p6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2" name="Google Shape;972;p6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3" name="Google Shape;973;p6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4" name="Google Shape;974;p6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5" name="Google Shape;975;p6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6" name="Google Shape;976;p6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7" name="Google Shape;977;p6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8" name="Google Shape;978;p6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9" name="Google Shape;979;p6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0" name="Google Shape;980;p6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1" name="Google Shape;981;p6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2" name="Google Shape;982;p6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3" name="Google Shape;983;p6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4" name="Google Shape;984;p6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5" name="Google Shape;985;p6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6" name="Google Shape;986;p6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7" name="Google Shape;987;p6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8" name="Google Shape;988;p6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9" name="Google Shape;989;p6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0" name="Google Shape;990;p6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1" name="Google Shape;991;p6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2" name="Google Shape;992;p6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3" name="Google Shape;993;p6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4" name="Google Shape;994;p6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5" name="Google Shape;995;p6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6" name="Google Shape;996;p6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7" name="Google Shape;997;p6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8" name="Google Shape;998;p6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9" name="Google Shape;999;p6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6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1" name="Google Shape;1001;p6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2" name="Google Shape;1002;p6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3" name="Google Shape;1003;p6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4" name="Google Shape;1004;p6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5" name="Google Shape;1005;p6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6" name="Google Shape;1006;p6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7" name="Google Shape;1007;p6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8" name="Google Shape;1008;p6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9" name="Google Shape;1009;p6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0" name="Google Shape;1010;p6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1" name="Google Shape;1011;p6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2" name="Google Shape;1012;p6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3" name="Google Shape;1013;p6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4" name="Google Shape;1014;p6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5" name="Google Shape;1015;p6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6" name="Google Shape;1016;p6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7" name="Google Shape;1017;p6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8" name="Google Shape;1018;p6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9" name="Google Shape;1019;p6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0" name="Google Shape;1020;p6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1" name="Google Shape;1021;p6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2" name="Google Shape;1022;p6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3" name="Google Shape;1023;p6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4" name="Google Shape;1024;p6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5" name="Google Shape;1025;p6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6" name="Google Shape;1026;p6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7" name="Google Shape;1027;p6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8" name="Google Shape;1028;p6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9" name="Google Shape;1029;p6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0" name="Google Shape;1030;p6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1" name="Google Shape;1031;p6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2" name="Google Shape;1032;p6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3" name="Google Shape;1033;p6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4" name="Google Shape;1034;p6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5" name="Google Shape;1035;p6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6" name="Google Shape;1036;p6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7" name="Google Shape;1037;p6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8" name="Google Shape;1038;p6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9" name="Google Shape;1039;p6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0" name="Google Shape;1040;p6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1" name="Google Shape;1041;p6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2" name="Google Shape;1042;p6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3" name="Google Shape;1043;p6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6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6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6" name="Google Shape;1046;p6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7" name="Google Shape;1047;p6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8" name="Google Shape;1048;p6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9" name="Google Shape;1049;p6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6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1" name="Google Shape;1051;p6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2" name="Google Shape;1052;p6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3" name="Google Shape;1053;p6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4" name="Google Shape;1054;p6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5" name="Google Shape;1055;p6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6" name="Google Shape;1056;p6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7" name="Google Shape;1057;p6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8" name="Google Shape;1058;p6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9" name="Google Shape;1059;p6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6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1" name="Google Shape;1061;p6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2" name="Google Shape;1062;p6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3" name="Google Shape;1063;p6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4" name="Google Shape;1064;p6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5" name="Google Shape;1065;p6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6" name="Google Shape;1066;p6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7" name="Google Shape;1067;p6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8" name="Google Shape;1068;p6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9" name="Google Shape;1069;p6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0" name="Google Shape;1070;p6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1" name="Google Shape;1071;p6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2" name="Google Shape;1072;p6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3" name="Google Shape;1073;p6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4" name="Google Shape;1074;p6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5" name="Google Shape;1075;p6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6" name="Google Shape;1076;p6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7" name="Google Shape;1077;p6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8" name="Google Shape;1078;p6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9" name="Google Shape;1079;p6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0" name="Google Shape;1080;p6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1" name="Google Shape;1081;p6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2" name="Google Shape;1082;p6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3" name="Google Shape;1083;p6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4" name="Google Shape;1084;p6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5" name="Google Shape;1085;p6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6" name="Google Shape;1086;p6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7" name="Google Shape;1087;p6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8" name="Google Shape;1088;p6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9" name="Google Shape;1089;p6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0" name="Google Shape;1090;p6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1" name="Google Shape;1091;p6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2" name="Google Shape;1092;p6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3" name="Google Shape;1093;p6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4" name="Google Shape;1094;p6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5" name="Google Shape;1095;p6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6" name="Google Shape;1096;p6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7" name="Google Shape;1097;p6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8" name="Google Shape;1098;p6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9" name="Google Shape;1099;p6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0" name="Google Shape;1100;p6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1" name="Google Shape;1101;p6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2" name="Google Shape;1102;p6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3" name="Google Shape;1103;p6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4" name="Google Shape;1104;p6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5" name="Google Shape;1105;p6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6" name="Google Shape;1106;p6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7" name="Google Shape;1107;p6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8" name="Google Shape;1108;p6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9" name="Google Shape;1109;p6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0" name="Google Shape;1110;p6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1" name="Google Shape;1111;p6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2" name="Google Shape;1112;p6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3" name="Google Shape;1113;p6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4" name="Google Shape;1114;p6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5" name="Google Shape;1115;p6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6" name="Google Shape;1116;p6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7" name="Google Shape;1117;p6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8" name="Google Shape;1118;p6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9" name="Google Shape;1119;p6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0" name="Google Shape;1120;p6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1" name="Google Shape;1121;p6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2" name="Google Shape;1122;p6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3" name="Google Shape;1123;p6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4" name="Google Shape;1124;p6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5" name="Google Shape;1125;p6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6" name="Google Shape;1126;p6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7" name="Google Shape;1127;p6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8" name="Google Shape;1128;p6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9" name="Google Shape;1129;p6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0" name="Google Shape;1130;p6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1" name="Google Shape;1131;p6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2" name="Google Shape;1132;p6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3" name="Google Shape;1133;p6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4" name="Google Shape;1134;p6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5" name="Google Shape;1135;p6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6" name="Google Shape;1136;p6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7" name="Google Shape;1137;p6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8" name="Google Shape;1138;p6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9" name="Google Shape;1139;p6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0" name="Google Shape;1140;p6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1" name="Google Shape;1141;p6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2" name="Google Shape;1142;p6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3" name="Google Shape;1143;p6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4" name="Google Shape;1144;p6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5" name="Google Shape;1145;p6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6" name="Google Shape;1146;p6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7" name="Google Shape;1147;p6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8" name="Google Shape;1148;p6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9" name="Google Shape;1149;p6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0" name="Google Shape;1150;p6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1" name="Google Shape;1151;p6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2" name="Google Shape;1152;p6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3" name="Google Shape;1153;p6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4" name="Google Shape;1154;p6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5" name="Google Shape;1155;p6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6" name="Google Shape;1156;p6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7" name="Google Shape;1157;p6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8" name="Google Shape;1158;p6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9" name="Google Shape;1159;p6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0" name="Google Shape;1160;p6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1" name="Google Shape;1161;p6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2" name="Google Shape;1162;p6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3" name="Google Shape;1163;p6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4" name="Google Shape;1164;p6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5" name="Google Shape;1165;p6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6" name="Google Shape;1166;p6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7" name="Google Shape;1167;p6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8" name="Google Shape;1168;p6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9" name="Google Shape;1169;p6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0" name="Google Shape;1170;p6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1" name="Google Shape;1171;p6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2" name="Google Shape;1172;p6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3" name="Google Shape;1173;p6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4" name="Google Shape;1174;p6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5" name="Google Shape;1175;p6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6" name="Google Shape;1176;p6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7" name="Google Shape;1177;p6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8" name="Google Shape;1178;p6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9" name="Google Shape;1179;p6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0" name="Google Shape;1180;p6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1" name="Google Shape;1181;p6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2" name="Google Shape;1182;p6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3" name="Google Shape;1183;p6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4" name="Google Shape;1184;p6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5" name="Google Shape;1185;p6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6" name="Google Shape;1186;p6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7" name="Google Shape;1187;p6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8" name="Google Shape;1188;p6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9" name="Google Shape;1189;p6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0" name="Google Shape;1190;p6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1" name="Google Shape;1191;p6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2" name="Google Shape;1192;p6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3" name="Google Shape;1193;p6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4" name="Google Shape;1194;p6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5" name="Google Shape;1195;p6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6" name="Google Shape;1196;p6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7" name="Google Shape;1197;p6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8" name="Google Shape;1198;p6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9" name="Google Shape;1199;p6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0" name="Google Shape;1200;p6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1" name="Google Shape;1201;p6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2" name="Google Shape;1202;p6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3" name="Google Shape;1203;p6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4" name="Google Shape;1204;p6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5" name="Google Shape;1205;p6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6" name="Google Shape;1206;p6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7" name="Google Shape;1207;p6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8" name="Google Shape;1208;p6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9" name="Google Shape;1209;p6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0" name="Google Shape;1210;p6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1" name="Google Shape;1211;p6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2" name="Google Shape;1212;p6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3" name="Google Shape;1213;p6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4" name="Google Shape;1214;p6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5" name="Google Shape;1215;p6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6" name="Google Shape;1216;p6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7" name="Google Shape;1217;p6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8" name="Google Shape;1218;p6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9" name="Google Shape;1219;p6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0" name="Google Shape;1220;p6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1" name="Google Shape;1221;p6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2" name="Google Shape;1222;p6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3" name="Google Shape;1223;p6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4" name="Google Shape;1224;p6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5" name="Google Shape;1225;p6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6" name="Google Shape;1226;p6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7" name="Google Shape;1227;p6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8" name="Google Shape;1228;p6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9" name="Google Shape;1229;p6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0" name="Google Shape;1230;p6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1" name="Google Shape;1231;p6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2" name="Google Shape;1232;p6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3" name="Google Shape;1233;p6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4" name="Google Shape;1234;p6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5" name="Google Shape;1235;p6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6" name="Google Shape;1236;p6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7" name="Google Shape;1237;p6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8" name="Google Shape;1238;p6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9" name="Google Shape;1239;p6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0" name="Google Shape;1240;p6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1" name="Google Shape;1241;p6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2" name="Google Shape;1242;p6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3" name="Google Shape;1243;p6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4" name="Google Shape;1244;p6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5" name="Google Shape;1245;p6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6" name="Google Shape;1246;p6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7" name="Google Shape;1247;p6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8" name="Google Shape;1248;p6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9" name="Google Shape;1249;p6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0" name="Google Shape;1250;p6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1" name="Google Shape;1251;p6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2" name="Google Shape;1252;p6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3" name="Google Shape;1253;p6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4" name="Google Shape;1254;p6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5" name="Google Shape;1255;p6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6" name="Google Shape;1256;p6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7" name="Google Shape;1257;p6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8" name="Google Shape;1258;p6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9" name="Google Shape;1259;p6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0" name="Google Shape;1260;p6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1" name="Google Shape;1261;p6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2" name="Google Shape;1262;p6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3" name="Google Shape;1263;p6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4" name="Google Shape;1264;p6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5" name="Google Shape;1265;p6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6" name="Google Shape;1266;p6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7" name="Google Shape;1267;p6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8" name="Google Shape;1268;p6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9" name="Google Shape;1269;p6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0" name="Google Shape;1270;p6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1" name="Google Shape;1271;p6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2" name="Google Shape;1272;p6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3" name="Google Shape;1273;p6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4" name="Google Shape;1274;p6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5" name="Google Shape;1275;p6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6" name="Google Shape;1276;p6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7" name="Google Shape;1277;p6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8" name="Google Shape;1278;p6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9" name="Google Shape;1279;p6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0" name="Google Shape;1280;p6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1" name="Google Shape;1281;p6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2" name="Google Shape;1282;p6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3" name="Google Shape;1283;p6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4" name="Google Shape;1284;p6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5" name="Google Shape;1285;p6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6" name="Google Shape;1286;p6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7" name="Google Shape;1287;p6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8" name="Google Shape;1288;p6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9" name="Google Shape;1289;p6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0" name="Google Shape;1290;p6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1" name="Google Shape;1291;p6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2" name="Google Shape;1292;p6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3" name="Google Shape;1293;p6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4" name="Google Shape;1294;p6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5" name="Google Shape;1295;p6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6" name="Google Shape;1296;p6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7" name="Google Shape;1297;p6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8" name="Google Shape;1298;p6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9" name="Google Shape;1299;p6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0" name="Google Shape;1300;p6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1" name="Google Shape;1301;p6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2" name="Google Shape;1302;p6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3" name="Google Shape;1303;p6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4" name="Google Shape;1304;p6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5" name="Google Shape;1305;p6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6" name="Google Shape;1306;p6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7" name="Google Shape;1307;p6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8" name="Google Shape;1308;p6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9" name="Google Shape;1309;p6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0" name="Google Shape;1310;p6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1" name="Google Shape;1311;p6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2" name="Google Shape;1312;p6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3" name="Google Shape;1313;p6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4" name="Google Shape;1314;p6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5" name="Google Shape;1315;p6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6" name="Google Shape;1316;p6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7" name="Google Shape;1317;p6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8" name="Google Shape;1318;p6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9" name="Google Shape;1319;p6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0" name="Google Shape;1320;p6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1" name="Google Shape;1321;p6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2" name="Google Shape;1322;p6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3" name="Google Shape;1323;p6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4" name="Google Shape;1324;p6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5" name="Google Shape;1325;p6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6" name="Google Shape;1326;p6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7" name="Google Shape;1327;p6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8" name="Google Shape;1328;p6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9" name="Google Shape;1329;p6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0" name="Google Shape;1330;p6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1" name="Google Shape;1331;p6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2" name="Google Shape;1332;p6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3" name="Google Shape;1333;p6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4" name="Google Shape;1334;p6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5" name="Google Shape;1335;p6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6" name="Google Shape;1336;p6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7" name="Google Shape;1337;p6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8" name="Google Shape;1338;p6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9" name="Google Shape;1339;p6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0" name="Google Shape;1340;p6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1" name="Google Shape;1341;p6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2" name="Google Shape;1342;p6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3" name="Google Shape;1343;p6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4" name="Google Shape;1344;p6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5" name="Google Shape;1345;p6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6" name="Google Shape;1346;p6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7" name="Google Shape;1347;p6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8" name="Google Shape;1348;p6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9" name="Google Shape;1349;p6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0" name="Google Shape;1350;p6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1" name="Google Shape;1351;p6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2" name="Google Shape;1352;p6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3" name="Google Shape;1353;p6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4" name="Google Shape;1354;p6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5" name="Google Shape;1355;p6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6" name="Google Shape;1356;p6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7" name="Google Shape;1357;p6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8" name="Google Shape;1358;p6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9" name="Google Shape;1359;p6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0" name="Google Shape;1360;p6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1" name="Google Shape;1361;p6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2" name="Google Shape;1362;p6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3" name="Google Shape;1363;p6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4" name="Google Shape;1364;p6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5" name="Google Shape;1365;p6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6" name="Google Shape;1366;p6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7" name="Google Shape;1367;p6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8" name="Google Shape;1368;p6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9" name="Google Shape;1369;p6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0" name="Google Shape;1370;p6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1" name="Google Shape;1371;p6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2" name="Google Shape;1372;p6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3" name="Google Shape;1373;p6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4" name="Google Shape;1374;p6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5" name="Google Shape;1375;p6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6" name="Google Shape;1376;p6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7" name="Google Shape;1377;p6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8" name="Google Shape;1378;p6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9" name="Google Shape;1379;p6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0" name="Google Shape;1380;p6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1" name="Google Shape;1381;p6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2" name="Google Shape;1382;p6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3" name="Google Shape;1383;p6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4" name="Google Shape;1384;p6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5" name="Google Shape;1385;p6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6" name="Google Shape;1386;p6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7" name="Google Shape;1387;p6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8" name="Google Shape;1388;p6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9" name="Google Shape;1389;p6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0" name="Google Shape;1390;p6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1" name="Google Shape;1391;p6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2" name="Google Shape;1392;p6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3" name="Google Shape;1393;p6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4" name="Google Shape;1394;p6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5" name="Google Shape;1395;p6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6" name="Google Shape;1396;p6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7" name="Google Shape;1397;p6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8" name="Google Shape;1398;p6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9" name="Google Shape;1399;p6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0" name="Google Shape;1400;p6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1" name="Google Shape;1401;p6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2" name="Google Shape;1402;p6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3" name="Google Shape;1403;p6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4" name="Google Shape;1404;p6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5" name="Google Shape;1405;p6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6" name="Google Shape;1406;p6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7" name="Google Shape;1407;p6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8" name="Google Shape;1408;p6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9" name="Google Shape;1409;p6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0" name="Google Shape;1410;p6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1" name="Google Shape;1411;p6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2" name="Google Shape;1412;p6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3" name="Google Shape;1413;p6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4" name="Google Shape;1414;p6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5" name="Google Shape;1415;p6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6" name="Google Shape;1416;p6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7" name="Google Shape;1417;p6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8" name="Google Shape;1418;p6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9" name="Google Shape;1419;p6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0" name="Google Shape;1420;p6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1" name="Google Shape;1421;p6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2" name="Google Shape;1422;p6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3" name="Google Shape;1423;p6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4" name="Google Shape;1424;p6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5" name="Google Shape;1425;p6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6" name="Google Shape;1426;p6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7" name="Google Shape;1427;p6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8" name="Google Shape;1428;p6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9" name="Google Shape;1429;p6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0" name="Google Shape;1430;p6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1" name="Google Shape;1431;p6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2" name="Google Shape;1432;p6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3" name="Google Shape;1433;p6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4" name="Google Shape;1434;p6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5" name="Google Shape;1435;p6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6" name="Google Shape;1436;p6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7" name="Google Shape;1437;p6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8" name="Google Shape;1438;p6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9" name="Google Shape;1439;p6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0" name="Google Shape;1440;p6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1" name="Google Shape;1441;p6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2" name="Google Shape;1442;p6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3" name="Google Shape;1443;p6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4" name="Google Shape;1444;p6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5" name="Google Shape;1445;p6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6" name="Google Shape;1446;p6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7" name="Google Shape;1447;p6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8" name="Google Shape;1448;p6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9" name="Google Shape;1449;p6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0" name="Google Shape;1450;p6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1" name="Google Shape;1451;p6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2" name="Google Shape;1452;p6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3" name="Google Shape;1453;p6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4" name="Google Shape;1454;p6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5" name="Google Shape;1455;p6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6" name="Google Shape;1456;p6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7" name="Google Shape;1457;p6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8" name="Google Shape;1458;p6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9" name="Google Shape;1459;p6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0" name="Google Shape;1460;p6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1" name="Google Shape;1461;p6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2" name="Google Shape;1462;p6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3" name="Google Shape;1463;p6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4" name="Google Shape;1464;p6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5" name="Google Shape;1465;p6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6" name="Google Shape;1466;p6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7" name="Google Shape;1467;p6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8" name="Google Shape;1468;p6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9" name="Google Shape;1469;p6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0" name="Google Shape;1470;p6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1" name="Google Shape;1471;p6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2" name="Google Shape;1472;p6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3" name="Google Shape;1473;p6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4" name="Google Shape;1474;p6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5" name="Google Shape;1475;p6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6" name="Google Shape;1476;p6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7" name="Google Shape;1477;p6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8" name="Google Shape;1478;p6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9" name="Google Shape;1479;p6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0" name="Google Shape;1480;p6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1" name="Google Shape;1481;p6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2" name="Google Shape;1482;p6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3" name="Google Shape;1483;p6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4" name="Google Shape;1484;p6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5" name="Google Shape;1485;p6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6" name="Google Shape;1486;p6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7" name="Google Shape;1487;p6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8" name="Google Shape;1488;p6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9" name="Google Shape;1489;p6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0" name="Google Shape;1490;p6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1" name="Google Shape;1491;p6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2" name="Google Shape;1492;p6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3" name="Google Shape;1493;p6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4" name="Google Shape;1494;p6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5" name="Google Shape;1495;p6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6" name="Google Shape;1496;p6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7" name="Google Shape;1497;p6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8" name="Google Shape;1498;p6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9" name="Google Shape;1499;p6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0" name="Google Shape;1500;p6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1" name="Google Shape;1501;p6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2" name="Google Shape;1502;p6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3" name="Google Shape;1503;p6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4" name="Google Shape;1504;p6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5" name="Google Shape;1505;p6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6" name="Google Shape;1506;p6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7" name="Google Shape;1507;p6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8" name="Google Shape;1508;p6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9" name="Google Shape;1509;p6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0" name="Google Shape;1510;p6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1" name="Google Shape;1511;p6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2" name="Google Shape;1512;p6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3" name="Google Shape;1513;p6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4" name="Google Shape;1514;p6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5" name="Google Shape;1515;p6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6" name="Google Shape;1516;p6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7" name="Google Shape;1517;p6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8" name="Google Shape;1518;p6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9" name="Google Shape;1519;p6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0" name="Google Shape;1520;p6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1" name="Google Shape;1521;p6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2" name="Google Shape;1522;p6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3" name="Google Shape;1523;p6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4" name="Google Shape;1524;p6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5" name="Google Shape;1525;p6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6" name="Google Shape;1526;p6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7" name="Google Shape;1527;p6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8" name="Google Shape;1528;p6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9" name="Google Shape;1529;p6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0" name="Google Shape;1530;p6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1" name="Google Shape;1531;p6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2" name="Google Shape;1532;p6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3" name="Google Shape;1533;p6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4" name="Google Shape;1534;p6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5" name="Google Shape;1535;p6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6" name="Google Shape;1536;p6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7" name="Google Shape;1537;p6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8" name="Google Shape;1538;p6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9" name="Google Shape;1539;p6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0" name="Google Shape;1540;p6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1" name="Google Shape;1541;p6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2" name="Google Shape;1542;p6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3" name="Google Shape;1543;p6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4" name="Google Shape;1544;p6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5" name="Google Shape;1545;p6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6" name="Google Shape;1546;p6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7" name="Google Shape;1547;p6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8" name="Google Shape;1548;p6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9" name="Google Shape;1549;p6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0" name="Google Shape;1550;p6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1" name="Google Shape;1551;p6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2" name="Google Shape;1552;p6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3" name="Google Shape;1553;p6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4" name="Google Shape;1554;p6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5" name="Google Shape;1555;p6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6" name="Google Shape;1556;p6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7" name="Google Shape;1557;p6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8" name="Google Shape;1558;p6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9" name="Google Shape;1559;p6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0" name="Google Shape;1560;p6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1" name="Google Shape;1561;p6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2" name="Google Shape;1562;p6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3" name="Google Shape;1563;p6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4" name="Google Shape;1564;p6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5" name="Google Shape;1565;p6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6" name="Google Shape;1566;p6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7" name="Google Shape;1567;p6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8" name="Google Shape;1568;p6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9" name="Google Shape;1569;p6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0" name="Google Shape;1570;p6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1" name="Google Shape;1571;p6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2" name="Google Shape;1572;p6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3" name="Google Shape;1573;p6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4" name="Google Shape;1574;p6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5" name="Google Shape;1575;p6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6" name="Google Shape;1576;p6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7" name="Google Shape;1577;p6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8" name="Google Shape;1578;p6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9" name="Google Shape;1579;p6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0" name="Google Shape;1580;p6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1" name="Google Shape;1581;p6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2" name="Google Shape;1582;p6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3" name="Google Shape;1583;p6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4" name="Google Shape;1584;p6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5" name="Google Shape;1585;p6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6" name="Google Shape;1586;p6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7" name="Google Shape;1587;p6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8" name="Google Shape;1588;p6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9" name="Google Shape;1589;p6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0" name="Google Shape;1590;p6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1" name="Google Shape;1591;p6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2" name="Google Shape;1592;p6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3" name="Google Shape;1593;p6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4" name="Google Shape;1594;p6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5" name="Google Shape;1595;p6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6" name="Google Shape;1596;p6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7" name="Google Shape;1597;p6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8" name="Google Shape;1598;p6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9" name="Google Shape;1599;p6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0" name="Google Shape;1600;p6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1" name="Google Shape;1601;p6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2" name="Google Shape;1602;p6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3" name="Google Shape;1603;p6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4" name="Google Shape;1604;p6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5" name="Google Shape;1605;p6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6" name="Google Shape;1606;p6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7" name="Google Shape;1607;p6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8" name="Google Shape;1608;p6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9" name="Google Shape;1609;p6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0" name="Google Shape;1610;p6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1" name="Google Shape;1611;p6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2" name="Google Shape;1612;p6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3" name="Google Shape;1613;p6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4" name="Google Shape;1614;p6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5" name="Google Shape;1615;p6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6" name="Google Shape;1616;p6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7" name="Google Shape;1617;p6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8" name="Google Shape;1618;p6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9" name="Google Shape;1619;p6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0" name="Google Shape;1620;p6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1" name="Google Shape;1621;p6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2" name="Google Shape;1622;p6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3" name="Google Shape;1623;p6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4" name="Google Shape;1624;p6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5" name="Google Shape;1625;p6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6" name="Google Shape;1626;p6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7" name="Google Shape;1627;p6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8" name="Google Shape;1628;p6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9" name="Google Shape;1629;p6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0" name="Google Shape;1630;p6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1" name="Google Shape;1631;p6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2" name="Google Shape;1632;p6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3" name="Google Shape;1633;p6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4" name="Google Shape;1634;p6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5" name="Google Shape;1635;p6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6" name="Google Shape;1636;p6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7" name="Google Shape;1637;p6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8" name="Google Shape;1638;p6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9" name="Google Shape;1639;p6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0" name="Google Shape;1640;p6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1" name="Google Shape;1641;p6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2" name="Google Shape;1642;p6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3" name="Google Shape;1643;p6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4" name="Google Shape;1644;p6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5" name="Google Shape;1645;p6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6" name="Google Shape;1646;p6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7" name="Google Shape;1647;p6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8" name="Google Shape;1648;p6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9" name="Google Shape;1649;p6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0" name="Google Shape;1650;p6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1" name="Google Shape;1651;p6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2" name="Google Shape;1652;p6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3" name="Google Shape;1653;p6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4" name="Google Shape;1654;p6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5" name="Google Shape;1655;p6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6" name="Google Shape;1656;p6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7" name="Google Shape;1657;p6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8" name="Google Shape;1658;p6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9" name="Google Shape;1659;p6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0" name="Google Shape;1660;p6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1" name="Google Shape;1661;p6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2" name="Google Shape;1662;p6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3" name="Google Shape;1663;p6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4" name="Google Shape;1664;p6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5" name="Google Shape;1665;p6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6" name="Google Shape;1666;p6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7" name="Google Shape;1667;p6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8" name="Google Shape;1668;p6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9" name="Google Shape;1669;p6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0" name="Google Shape;1670;p6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1" name="Google Shape;1671;p6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2" name="Google Shape;1672;p6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3" name="Google Shape;1673;p6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4" name="Google Shape;1674;p6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5" name="Google Shape;1675;p6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6" name="Google Shape;1676;p6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7" name="Google Shape;1677;p6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8" name="Google Shape;1678;p6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9" name="Google Shape;1679;p6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0" name="Google Shape;1680;p6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1" name="Google Shape;1681;p6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2" name="Google Shape;1682;p6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3" name="Google Shape;1683;p6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4" name="Google Shape;1684;p6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5" name="Google Shape;1685;p6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6" name="Google Shape;1686;p6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7" name="Google Shape;1687;p6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8" name="Google Shape;1688;p6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9" name="Google Shape;1689;p6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0" name="Google Shape;1690;p6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1" name="Google Shape;1691;p6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2" name="Google Shape;1692;p6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3" name="Google Shape;1693;p6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4" name="Google Shape;1694;p6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5" name="Google Shape;1695;p6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6" name="Google Shape;1696;p6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7" name="Google Shape;1697;p6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8" name="Google Shape;1698;p6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9" name="Google Shape;1699;p6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0" name="Google Shape;1700;p6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1" name="Google Shape;1701;p6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2" name="Google Shape;1702;p6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3" name="Google Shape;1703;p6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4" name="Google Shape;1704;p6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5" name="Google Shape;1705;p6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6" name="Google Shape;1706;p6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7" name="Google Shape;1707;p6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8" name="Google Shape;1708;p6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9" name="Google Shape;1709;p6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0" name="Google Shape;1710;p6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1" name="Google Shape;1711;p6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2" name="Google Shape;1712;p6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3" name="Google Shape;1713;p6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4" name="Google Shape;1714;p6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5" name="Google Shape;1715;p6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6" name="Google Shape;1716;p6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7" name="Google Shape;1717;p6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8" name="Google Shape;1718;p6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9" name="Google Shape;1719;p6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0" name="Google Shape;1720;p6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1" name="Google Shape;1721;p6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2" name="Google Shape;1722;p6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3" name="Google Shape;1723;p6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4" name="Google Shape;1724;p6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5" name="Google Shape;1725;p6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6" name="Google Shape;1726;p6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7" name="Google Shape;1727;p6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8" name="Google Shape;1728;p6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9" name="Google Shape;1729;p6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0" name="Google Shape;1730;p6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1" name="Google Shape;1731;p6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2" name="Google Shape;1732;p6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3" name="Google Shape;1733;p6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4" name="Google Shape;1734;p6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5" name="Google Shape;1735;p6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6" name="Google Shape;1736;p6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7" name="Google Shape;1737;p6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8" name="Google Shape;1738;p6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9" name="Google Shape;1739;p6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0" name="Google Shape;1740;p6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1" name="Google Shape;1741;p6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2" name="Google Shape;1742;p6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3" name="Google Shape;1743;p6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4" name="Google Shape;1744;p6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5" name="Google Shape;1745;p6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6" name="Google Shape;1746;p6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7" name="Google Shape;1747;p6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8" name="Google Shape;1748;p6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9" name="Google Shape;1749;p6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0" name="Google Shape;1750;p6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1" name="Google Shape;1751;p6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2" name="Google Shape;1752;p6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3" name="Google Shape;1753;p6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4" name="Google Shape;1754;p6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5" name="Google Shape;1755;p6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6" name="Google Shape;1756;p6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7" name="Google Shape;1757;p6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8" name="Google Shape;1758;p6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9" name="Google Shape;1759;p6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0" name="Google Shape;1760;p6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1" name="Google Shape;1761;p6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2" name="Google Shape;1762;p6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3" name="Google Shape;1763;p6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4" name="Google Shape;1764;p6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5" name="Google Shape;1765;p6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6" name="Google Shape;1766;p6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7" name="Google Shape;1767;p6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8" name="Google Shape;1768;p6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9" name="Google Shape;1769;p6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0" name="Google Shape;1770;p6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1" name="Google Shape;1771;p6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2" name="Google Shape;1772;p6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3" name="Google Shape;1773;p6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4" name="Google Shape;1774;p6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5" name="Google Shape;1775;p6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6" name="Google Shape;1776;p6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7" name="Google Shape;1777;p6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8" name="Google Shape;1778;p6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9" name="Google Shape;1779;p6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0" name="Google Shape;1780;p6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1" name="Google Shape;1781;p6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2" name="Google Shape;1782;p6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3" name="Google Shape;1783;p6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4" name="Google Shape;1784;p6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5" name="Google Shape;1785;p6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6" name="Google Shape;1786;p6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7" name="Google Shape;1787;p6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8" name="Google Shape;1788;p6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9" name="Google Shape;1789;p6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0" name="Google Shape;1790;p6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1" name="Google Shape;1791;p6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2" name="Google Shape;1792;p6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3" name="Google Shape;1793;p6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4" name="Google Shape;1794;p6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5" name="Google Shape;1795;p6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6" name="Google Shape;1796;p6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7" name="Google Shape;1797;p6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8" name="Google Shape;1798;p6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9" name="Google Shape;1799;p6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0" name="Google Shape;1800;p6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1" name="Google Shape;1801;p6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2" name="Google Shape;1802;p6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3" name="Google Shape;1803;p6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4" name="Google Shape;1804;p6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5" name="Google Shape;1805;p6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6" name="Google Shape;1806;p6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7" name="Google Shape;1807;p6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8" name="Google Shape;1808;p6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9" name="Google Shape;1809;p6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0" name="Google Shape;1810;p6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1" name="Google Shape;1811;p6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2" name="Google Shape;1812;p6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3" name="Google Shape;1813;p6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4" name="Google Shape;1814;p6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5" name="Google Shape;1815;p6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6" name="Google Shape;1816;p6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7" name="Google Shape;1817;p6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8" name="Google Shape;1818;p6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9" name="Google Shape;1819;p6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0" name="Google Shape;1820;p6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1" name="Google Shape;1821;p6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2" name="Google Shape;1822;p6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3" name="Google Shape;1823;p6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4" name="Google Shape;1824;p6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5" name="Google Shape;1825;p6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6" name="Google Shape;1826;p6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7" name="Google Shape;1827;p6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8" name="Google Shape;1828;p6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9" name="Google Shape;1829;p6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0" name="Google Shape;1830;p6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1" name="Google Shape;1831;p6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2" name="Google Shape;1832;p6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3" name="Google Shape;1833;p6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4" name="Google Shape;1834;p6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5" name="Google Shape;1835;p6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6" name="Google Shape;1836;p6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7" name="Google Shape;1837;p6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8" name="Google Shape;1838;p6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9" name="Google Shape;1839;p6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0" name="Google Shape;1840;p6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1" name="Google Shape;1841;p6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2" name="Google Shape;1842;p6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3" name="Google Shape;1843;p6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4" name="Google Shape;1844;p6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5" name="Google Shape;1845;p6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6" name="Google Shape;1846;p6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7" name="Google Shape;1847;p6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8" name="Google Shape;1848;p6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9" name="Google Shape;1849;p6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0" name="Google Shape;1850;p6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1" name="Google Shape;1851;p6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2" name="Google Shape;1852;p6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3" name="Google Shape;1853;p6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4" name="Google Shape;1854;p6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5" name="Google Shape;1855;p6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6" name="Google Shape;1856;p6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7" name="Google Shape;1857;p6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8" name="Google Shape;1858;p6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9" name="Google Shape;1859;p6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0" name="Google Shape;1860;p6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1" name="Google Shape;1861;p6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2" name="Google Shape;1862;p6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3" name="Google Shape;1863;p6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4" name="Google Shape;1864;p6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5" name="Google Shape;1865;p6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6" name="Google Shape;1866;p6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7" name="Google Shape;1867;p6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8" name="Google Shape;1868;p6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9" name="Google Shape;1869;p6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0" name="Google Shape;1870;p6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1" name="Google Shape;1871;p6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2" name="Google Shape;1872;p6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3" name="Google Shape;1873;p6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4" name="Google Shape;1874;p6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5" name="Google Shape;1875;p6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6" name="Google Shape;1876;p6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7" name="Google Shape;1877;p6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8" name="Google Shape;1878;p6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9" name="Google Shape;1879;p6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0" name="Google Shape;1880;p6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1" name="Google Shape;1881;p6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2" name="Google Shape;1882;p6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3" name="Google Shape;1883;p6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4" name="Google Shape;1884;p6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5" name="Google Shape;1885;p6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6" name="Google Shape;1886;p6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7" name="Google Shape;1887;p6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8" name="Google Shape;1888;p6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9" name="Google Shape;1889;p6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0" name="Google Shape;1890;p6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1" name="Google Shape;1891;p6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2" name="Google Shape;1892;p6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3" name="Google Shape;1893;p6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4" name="Google Shape;1894;p6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5" name="Google Shape;1895;p6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6" name="Google Shape;1896;p6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7" name="Google Shape;1897;p6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8" name="Google Shape;1898;p6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9" name="Google Shape;1899;p6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0" name="Google Shape;1900;p6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1" name="Google Shape;1901;p6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2" name="Google Shape;1902;p6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3" name="Google Shape;1903;p6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4" name="Google Shape;1904;p6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5" name="Google Shape;1905;p6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6" name="Google Shape;1906;p6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7" name="Google Shape;1907;p6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8" name="Google Shape;1908;p6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9" name="Google Shape;1909;p6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0" name="Google Shape;1910;p6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1" name="Google Shape;1911;p6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2" name="Google Shape;1912;p6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3" name="Google Shape;1913;p6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4" name="Google Shape;1914;p6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5" name="Google Shape;1915;p6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6" name="Google Shape;1916;p6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7" name="Google Shape;1917;p6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8" name="Google Shape;1918;p6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9" name="Google Shape;1919;p6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0" name="Google Shape;1920;p6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1" name="Google Shape;1921;p6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2" name="Google Shape;1922;p6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3" name="Google Shape;1923;p6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4" name="Google Shape;1924;p6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5" name="Google Shape;1925;p6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6" name="Google Shape;1926;p6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7" name="Google Shape;1927;p6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8" name="Google Shape;1928;p6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9" name="Google Shape;1929;p6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0" name="Google Shape;1930;p6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1" name="Google Shape;1931;p6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2" name="Google Shape;1932;p6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3" name="Google Shape;1933;p6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4" name="Google Shape;1934;p6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5" name="Google Shape;1935;p6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6" name="Google Shape;1936;p6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7" name="Google Shape;1937;p6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8" name="Google Shape;1938;p6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9" name="Google Shape;1939;p6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0" name="Google Shape;1940;p6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1" name="Google Shape;1941;p6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2" name="Google Shape;1942;p6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3" name="Google Shape;1943;p6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4" name="Google Shape;1944;p6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5" name="Google Shape;1945;p6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6" name="Google Shape;1946;p6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7" name="Google Shape;1947;p6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8" name="Google Shape;1948;p6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9" name="Google Shape;1949;p6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0" name="Google Shape;1950;p6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1" name="Google Shape;1951;p6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2" name="Google Shape;1952;p6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3" name="Google Shape;1953;p6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4" name="Google Shape;1954;p6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5" name="Google Shape;1955;p6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6" name="Google Shape;1956;p6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7" name="Google Shape;1957;p6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8" name="Google Shape;1958;p6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9" name="Google Shape;1959;p6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0" name="Google Shape;1960;p6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1" name="Google Shape;1961;p6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2" name="Google Shape;1962;p6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3" name="Google Shape;1963;p6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4" name="Google Shape;1964;p6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5" name="Google Shape;1965;p6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6" name="Google Shape;1966;p6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7" name="Google Shape;1967;p6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8" name="Google Shape;1968;p6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9" name="Google Shape;1969;p6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0" name="Google Shape;1970;p6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1" name="Google Shape;1971;p6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2" name="Google Shape;1972;p6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3" name="Google Shape;1973;p6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4" name="Google Shape;1974;p6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5" name="Google Shape;1975;p6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6" name="Google Shape;1976;p6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7" name="Google Shape;1977;p6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8" name="Google Shape;1978;p6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9" name="Google Shape;1979;p6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0" name="Google Shape;1980;p6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1" name="Google Shape;1981;p6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2" name="Google Shape;1982;p6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3" name="Google Shape;1983;p6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4" name="Google Shape;1984;p6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5" name="Google Shape;1985;p6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6" name="Google Shape;1986;p6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7" name="Google Shape;1987;p6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8" name="Google Shape;1988;p6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9" name="Google Shape;1989;p6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0" name="Google Shape;1990;p6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1" name="Google Shape;1991;p6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2" name="Google Shape;1992;p6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3" name="Google Shape;1993;p6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4" name="Google Shape;1994;p6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5" name="Google Shape;1995;p6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6" name="Google Shape;1996;p6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7" name="Google Shape;1997;p6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8" name="Google Shape;1998;p6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9" name="Google Shape;1999;p6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0" name="Google Shape;2000;p6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1" name="Google Shape;2001;p6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2" name="Google Shape;2002;p6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3" name="Google Shape;2003;p6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4" name="Google Shape;2004;p6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5" name="Google Shape;2005;p6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6" name="Google Shape;2006;p6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7" name="Google Shape;2007;p6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8" name="Google Shape;2008;p6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9" name="Google Shape;2009;p6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0" name="Google Shape;2010;p6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1" name="Google Shape;2011;p6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2" name="Google Shape;2012;p6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3" name="Google Shape;2013;p6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4" name="Google Shape;2014;p6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5" name="Google Shape;2015;p6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6" name="Google Shape;2016;p6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017" name="Google Shape;2017;p60"/>
          <p:cNvSpPr txBox="1"/>
          <p:nvPr/>
        </p:nvSpPr>
        <p:spPr>
          <a:xfrm>
            <a:off x="5947200" y="3272575"/>
            <a:ext cx="30000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dk2"/>
                </a:solidFill>
                <a:latin typeface="Orbitron Black"/>
                <a:ea typeface="Orbitron Black"/>
                <a:cs typeface="Orbitron Black"/>
                <a:sym typeface="Orbitron Black"/>
              </a:rPr>
              <a:t>85</a:t>
            </a:r>
            <a:r>
              <a:rPr lang="en" sz="3100">
                <a:solidFill>
                  <a:schemeClr val="dk2"/>
                </a:solidFill>
                <a:latin typeface="Orbitron Black"/>
                <a:ea typeface="Orbitron Black"/>
                <a:cs typeface="Orbitron Black"/>
                <a:sym typeface="Orbitron Black"/>
              </a:rPr>
              <a:t> Million</a:t>
            </a:r>
            <a:endParaRPr sz="3100">
              <a:solidFill>
                <a:schemeClr val="dk2"/>
              </a:solidFill>
              <a:latin typeface="Orbitron Black"/>
              <a:ea typeface="Orbitron Black"/>
              <a:cs typeface="Orbitron Black"/>
              <a:sym typeface="Orbitron Black"/>
            </a:endParaRPr>
          </a:p>
          <a:p>
            <a:pPr indent="0" lvl="0" marL="0" rtl="0" algn="ctr">
              <a:spcBef>
                <a:spcPts val="0"/>
              </a:spcBef>
              <a:spcAft>
                <a:spcPts val="0"/>
              </a:spcAft>
              <a:buNone/>
            </a:pPr>
            <a:r>
              <a:rPr lang="en" sz="3100">
                <a:solidFill>
                  <a:schemeClr val="accent6"/>
                </a:solidFill>
                <a:latin typeface="Orbitron Black"/>
                <a:ea typeface="Orbitron Black"/>
                <a:cs typeface="Orbitron Black"/>
                <a:sym typeface="Orbitron Black"/>
              </a:rPr>
              <a:t>By 2030</a:t>
            </a:r>
            <a:endParaRPr sz="3100">
              <a:solidFill>
                <a:schemeClr val="accent6"/>
              </a:solidFill>
              <a:latin typeface="Orbitron Black"/>
              <a:ea typeface="Orbitron Black"/>
              <a:cs typeface="Orbitron Black"/>
              <a:sym typeface="Orbitron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1" name="Shape 2021"/>
        <p:cNvGrpSpPr/>
        <p:nvPr/>
      </p:nvGrpSpPr>
      <p:grpSpPr>
        <a:xfrm>
          <a:off x="0" y="0"/>
          <a:ext cx="0" cy="0"/>
          <a:chOff x="0" y="0"/>
          <a:chExt cx="0" cy="0"/>
        </a:xfrm>
      </p:grpSpPr>
      <p:sp>
        <p:nvSpPr>
          <p:cNvPr id="2022" name="Google Shape;2022;p61"/>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who will build the Metaverse?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6369099" y="1146950"/>
            <a:ext cx="26730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trategic Inflection Point</a:t>
            </a:r>
            <a:r>
              <a:rPr lang="en"/>
              <a:t> </a:t>
            </a:r>
            <a:endParaRPr/>
          </a:p>
        </p:txBody>
      </p:sp>
      <p:pic>
        <p:nvPicPr>
          <p:cNvPr id="336" name="Google Shape;336;p44"/>
          <p:cNvPicPr preferRelativeResize="0"/>
          <p:nvPr/>
        </p:nvPicPr>
        <p:blipFill>
          <a:blip r:embed="rId3">
            <a:alphaModFix/>
          </a:blip>
          <a:stretch>
            <a:fillRect/>
          </a:stretch>
        </p:blipFill>
        <p:spPr>
          <a:xfrm>
            <a:off x="6432050" y="2388075"/>
            <a:ext cx="2058525" cy="1372350"/>
          </a:xfrm>
          <a:prstGeom prst="rect">
            <a:avLst/>
          </a:prstGeom>
          <a:noFill/>
          <a:ln>
            <a:noFill/>
          </a:ln>
        </p:spPr>
      </p:pic>
      <p:pic>
        <p:nvPicPr>
          <p:cNvPr id="337" name="Google Shape;337;p44"/>
          <p:cNvPicPr preferRelativeResize="0"/>
          <p:nvPr/>
        </p:nvPicPr>
        <p:blipFill rotWithShape="1">
          <a:blip r:embed="rId4">
            <a:alphaModFix/>
          </a:blip>
          <a:srcRect b="14464" l="0" r="0" t="0"/>
          <a:stretch/>
        </p:blipFill>
        <p:spPr>
          <a:xfrm>
            <a:off x="89450" y="733475"/>
            <a:ext cx="6127251" cy="2659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62"/>
          <p:cNvSpPr txBox="1"/>
          <p:nvPr>
            <p:ph type="title"/>
          </p:nvPr>
        </p:nvSpPr>
        <p:spPr>
          <a:xfrm>
            <a:off x="430950" y="535000"/>
            <a:ext cx="8282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Global</a:t>
            </a:r>
            <a:r>
              <a:rPr lang="en"/>
              <a:t> Mass</a:t>
            </a:r>
            <a:r>
              <a:rPr lang="en"/>
              <a:t> Developer Training Program will Solve the Talent Shortage</a:t>
            </a:r>
            <a:endParaRPr/>
          </a:p>
        </p:txBody>
      </p:sp>
      <p:grpSp>
        <p:nvGrpSpPr>
          <p:cNvPr id="2028" name="Google Shape;2028;p62"/>
          <p:cNvGrpSpPr/>
          <p:nvPr/>
        </p:nvGrpSpPr>
        <p:grpSpPr>
          <a:xfrm>
            <a:off x="2031256" y="1662700"/>
            <a:ext cx="5081484" cy="2812761"/>
            <a:chOff x="2654821" y="2311071"/>
            <a:chExt cx="2279715" cy="1262120"/>
          </a:xfrm>
        </p:grpSpPr>
        <p:grpSp>
          <p:nvGrpSpPr>
            <p:cNvPr id="2029" name="Google Shape;2029;p62"/>
            <p:cNvGrpSpPr/>
            <p:nvPr/>
          </p:nvGrpSpPr>
          <p:grpSpPr>
            <a:xfrm>
              <a:off x="4034269" y="2840745"/>
              <a:ext cx="40212" cy="36437"/>
              <a:chOff x="4293400" y="2574725"/>
              <a:chExt cx="84425" cy="80100"/>
            </a:xfrm>
          </p:grpSpPr>
          <p:sp>
            <p:nvSpPr>
              <p:cNvPr id="2030" name="Google Shape;2030;p6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dk1"/>
              </a:solidFill>
              <a:ln cap="flat" cmpd="sng" w="9525">
                <a:solidFill>
                  <a:schemeClr val="dk2"/>
                </a:solidFill>
                <a:prstDash val="solid"/>
                <a:round/>
                <a:headEnd len="med" w="med" type="none"/>
                <a:tailEnd len="med" w="med" type="none"/>
              </a:ln>
            </p:spPr>
          </p:sp>
          <p:sp>
            <p:nvSpPr>
              <p:cNvPr id="2031" name="Google Shape;2031;p6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62"/>
            <p:cNvGrpSpPr/>
            <p:nvPr/>
          </p:nvGrpSpPr>
          <p:grpSpPr>
            <a:xfrm>
              <a:off x="3894606" y="2334874"/>
              <a:ext cx="913198" cy="518984"/>
              <a:chOff x="4000175" y="1462675"/>
              <a:chExt cx="1917275" cy="1140875"/>
            </a:xfrm>
          </p:grpSpPr>
          <p:sp>
            <p:nvSpPr>
              <p:cNvPr id="2033" name="Google Shape;2033;p6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dk1"/>
              </a:solidFill>
              <a:ln cap="flat" cmpd="sng" w="9525">
                <a:solidFill>
                  <a:schemeClr val="dk2"/>
                </a:solidFill>
                <a:prstDash val="solid"/>
                <a:round/>
                <a:headEnd len="med" w="med" type="none"/>
                <a:tailEnd len="med" w="med" type="none"/>
              </a:ln>
            </p:spPr>
          </p:sp>
          <p:grpSp>
            <p:nvGrpSpPr>
              <p:cNvPr id="2034" name="Google Shape;2034;p62"/>
              <p:cNvGrpSpPr/>
              <p:nvPr/>
            </p:nvGrpSpPr>
            <p:grpSpPr>
              <a:xfrm>
                <a:off x="4000175" y="1462675"/>
                <a:ext cx="1917275" cy="1140875"/>
                <a:chOff x="4000175" y="1462675"/>
                <a:chExt cx="1917275" cy="1140875"/>
              </a:xfrm>
            </p:grpSpPr>
            <p:sp>
              <p:nvSpPr>
                <p:cNvPr id="2035" name="Google Shape;2035;p6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cap="flat" cmpd="sng" w="9525">
                  <a:solidFill>
                    <a:schemeClr val="dk2"/>
                  </a:solidFill>
                  <a:prstDash val="solid"/>
                  <a:round/>
                  <a:headEnd len="med" w="med" type="none"/>
                  <a:tailEnd len="med" w="med" type="none"/>
                </a:ln>
              </p:spPr>
            </p:sp>
            <p:sp>
              <p:nvSpPr>
                <p:cNvPr id="2036" name="Google Shape;2036;p6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0" name="Google Shape;2040;p6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1" name="Google Shape;2041;p62"/>
            <p:cNvGrpSpPr/>
            <p:nvPr/>
          </p:nvGrpSpPr>
          <p:grpSpPr>
            <a:xfrm>
              <a:off x="3875768" y="2846704"/>
              <a:ext cx="44796" cy="47366"/>
              <a:chOff x="3960625" y="2587825"/>
              <a:chExt cx="94050" cy="104125"/>
            </a:xfrm>
          </p:grpSpPr>
          <p:sp>
            <p:nvSpPr>
              <p:cNvPr id="2042" name="Google Shape;2042;p6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dk1"/>
              </a:solidFill>
              <a:ln cap="flat" cmpd="sng" w="9525">
                <a:solidFill>
                  <a:schemeClr val="dk2"/>
                </a:solidFill>
                <a:prstDash val="solid"/>
                <a:round/>
                <a:headEnd len="med" w="med" type="none"/>
                <a:tailEnd len="med" w="med" type="none"/>
              </a:ln>
            </p:spPr>
          </p:sp>
          <p:sp>
            <p:nvSpPr>
              <p:cNvPr id="2043" name="Google Shape;2043;p6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62"/>
            <p:cNvGrpSpPr/>
            <p:nvPr/>
          </p:nvGrpSpPr>
          <p:grpSpPr>
            <a:xfrm>
              <a:off x="3782759" y="2807162"/>
              <a:ext cx="82686" cy="85487"/>
              <a:chOff x="3765350" y="2500900"/>
              <a:chExt cx="173600" cy="187925"/>
            </a:xfrm>
          </p:grpSpPr>
          <p:sp>
            <p:nvSpPr>
              <p:cNvPr id="2045" name="Google Shape;2045;p6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cap="flat" cmpd="sng" w="9525">
                <a:solidFill>
                  <a:schemeClr val="dk2"/>
                </a:solidFill>
                <a:prstDash val="solid"/>
                <a:round/>
                <a:headEnd len="med" w="med" type="none"/>
                <a:tailEnd len="med" w="med" type="none"/>
              </a:ln>
            </p:spPr>
          </p:sp>
          <p:sp>
            <p:nvSpPr>
              <p:cNvPr id="2046" name="Google Shape;2046;p6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62"/>
            <p:cNvGrpSpPr/>
            <p:nvPr/>
          </p:nvGrpSpPr>
          <p:grpSpPr>
            <a:xfrm>
              <a:off x="3775674" y="2798496"/>
              <a:ext cx="40545" cy="23564"/>
              <a:chOff x="3750475" y="2481850"/>
              <a:chExt cx="85125" cy="51800"/>
            </a:xfrm>
          </p:grpSpPr>
          <p:sp>
            <p:nvSpPr>
              <p:cNvPr id="2052" name="Google Shape;2052;p6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cap="flat" cmpd="sng" w="9525">
                <a:solidFill>
                  <a:schemeClr val="dk2"/>
                </a:solidFill>
                <a:prstDash val="solid"/>
                <a:round/>
                <a:headEnd len="med" w="med" type="none"/>
                <a:tailEnd len="med" w="med" type="none"/>
              </a:ln>
            </p:spPr>
          </p:sp>
        </p:grpSp>
        <p:grpSp>
          <p:nvGrpSpPr>
            <p:cNvPr id="2054" name="Google Shape;2054;p62"/>
            <p:cNvGrpSpPr/>
            <p:nvPr/>
          </p:nvGrpSpPr>
          <p:grpSpPr>
            <a:xfrm>
              <a:off x="3716946" y="2776024"/>
              <a:ext cx="81971" cy="76912"/>
              <a:chOff x="3627175" y="2432450"/>
              <a:chExt cx="172100" cy="169075"/>
            </a:xfrm>
          </p:grpSpPr>
          <p:sp>
            <p:nvSpPr>
              <p:cNvPr id="2055" name="Google Shape;2055;p6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dk1"/>
              </a:solidFill>
              <a:ln cap="flat" cmpd="sng" w="9525">
                <a:solidFill>
                  <a:schemeClr val="dk2"/>
                </a:solidFill>
                <a:prstDash val="solid"/>
                <a:round/>
                <a:headEnd len="med" w="med" type="none"/>
                <a:tailEnd len="med" w="med" type="none"/>
              </a:ln>
            </p:spPr>
          </p:sp>
          <p:sp>
            <p:nvSpPr>
              <p:cNvPr id="2057" name="Google Shape;2057;p6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cap="flat" cmpd="sng" w="9525">
                <a:solidFill>
                  <a:schemeClr val="dk2"/>
                </a:solidFill>
                <a:prstDash val="solid"/>
                <a:round/>
                <a:headEnd len="med" w="med" type="none"/>
                <a:tailEnd len="med" w="med" type="none"/>
              </a:ln>
            </p:spPr>
          </p:sp>
        </p:grpSp>
        <p:grpSp>
          <p:nvGrpSpPr>
            <p:cNvPr id="2058" name="Google Shape;2058;p62"/>
            <p:cNvGrpSpPr/>
            <p:nvPr/>
          </p:nvGrpSpPr>
          <p:grpSpPr>
            <a:xfrm>
              <a:off x="3685682" y="2845624"/>
              <a:ext cx="29311" cy="45055"/>
              <a:chOff x="3561536" y="2585450"/>
              <a:chExt cx="61539" cy="99045"/>
            </a:xfrm>
          </p:grpSpPr>
          <p:sp>
            <p:nvSpPr>
              <p:cNvPr id="2059" name="Google Shape;2059;p6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dk1"/>
              </a:solidFill>
              <a:ln cap="flat" cmpd="sng" w="9525">
                <a:solidFill>
                  <a:schemeClr val="dk2"/>
                </a:solidFill>
                <a:prstDash val="solid"/>
                <a:round/>
                <a:headEnd len="med" w="med" type="none"/>
                <a:tailEnd len="med" w="med" type="none"/>
              </a:ln>
            </p:spPr>
          </p:sp>
        </p:grpSp>
        <p:grpSp>
          <p:nvGrpSpPr>
            <p:cNvPr id="2061" name="Google Shape;2061;p62"/>
            <p:cNvGrpSpPr/>
            <p:nvPr/>
          </p:nvGrpSpPr>
          <p:grpSpPr>
            <a:xfrm>
              <a:off x="3849905" y="2572252"/>
              <a:ext cx="74339" cy="119559"/>
              <a:chOff x="3906325" y="1984500"/>
              <a:chExt cx="156075" cy="262825"/>
            </a:xfrm>
          </p:grpSpPr>
          <p:sp>
            <p:nvSpPr>
              <p:cNvPr id="2062" name="Google Shape;2062;p6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cap="flat" cmpd="sng" w="9525">
                <a:solidFill>
                  <a:schemeClr val="dk2"/>
                </a:solidFill>
                <a:prstDash val="solid"/>
                <a:round/>
                <a:headEnd len="med" w="med" type="none"/>
                <a:tailEnd len="med" w="med" type="none"/>
              </a:ln>
            </p:spPr>
          </p:sp>
          <p:sp>
            <p:nvSpPr>
              <p:cNvPr id="2063" name="Google Shape;2063;p6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62"/>
            <p:cNvGrpSpPr/>
            <p:nvPr/>
          </p:nvGrpSpPr>
          <p:grpSpPr>
            <a:xfrm>
              <a:off x="2654821" y="2414345"/>
              <a:ext cx="667570" cy="558731"/>
              <a:chOff x="1397225" y="1637375"/>
              <a:chExt cx="1401575" cy="1228250"/>
            </a:xfrm>
          </p:grpSpPr>
          <p:sp>
            <p:nvSpPr>
              <p:cNvPr id="2065" name="Google Shape;2065;p6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cap="flat" cmpd="sng" w="9525">
                <a:solidFill>
                  <a:schemeClr val="dk2"/>
                </a:solidFill>
                <a:prstDash val="solid"/>
                <a:round/>
                <a:headEnd len="med" w="med" type="none"/>
                <a:tailEnd len="med" w="med" type="none"/>
              </a:ln>
            </p:spPr>
          </p:sp>
          <p:grpSp>
            <p:nvGrpSpPr>
              <p:cNvPr id="2066" name="Google Shape;2066;p62"/>
              <p:cNvGrpSpPr/>
              <p:nvPr/>
            </p:nvGrpSpPr>
            <p:grpSpPr>
              <a:xfrm>
                <a:off x="1397225" y="1637375"/>
                <a:ext cx="1398775" cy="1228250"/>
                <a:chOff x="1397225" y="1637375"/>
                <a:chExt cx="1398775" cy="1228250"/>
              </a:xfrm>
            </p:grpSpPr>
            <p:sp>
              <p:nvSpPr>
                <p:cNvPr id="2067" name="Google Shape;2067;p6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9" name="Google Shape;2069;p62"/>
            <p:cNvGrpSpPr/>
            <p:nvPr/>
          </p:nvGrpSpPr>
          <p:grpSpPr>
            <a:xfrm>
              <a:off x="3230417" y="3103734"/>
              <a:ext cx="282982" cy="280332"/>
              <a:chOff x="2605700" y="3152850"/>
              <a:chExt cx="594125" cy="616250"/>
            </a:xfrm>
          </p:grpSpPr>
          <p:sp>
            <p:nvSpPr>
              <p:cNvPr id="2070" name="Google Shape;2070;p6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cap="flat" cmpd="sng" w="9525">
                <a:solidFill>
                  <a:schemeClr val="dk2"/>
                </a:solidFill>
                <a:prstDash val="solid"/>
                <a:round/>
                <a:headEnd len="med" w="med" type="none"/>
                <a:tailEnd len="med" w="med" type="none"/>
              </a:ln>
            </p:spPr>
          </p:sp>
          <p:sp>
            <p:nvSpPr>
              <p:cNvPr id="2071" name="Google Shape;2071;p6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072" name="Google Shape;2072;p62"/>
            <p:cNvGrpSpPr/>
            <p:nvPr/>
          </p:nvGrpSpPr>
          <p:grpSpPr>
            <a:xfrm>
              <a:off x="3265985" y="3226989"/>
              <a:ext cx="87151" cy="346202"/>
              <a:chOff x="2680375" y="3423800"/>
              <a:chExt cx="182975" cy="761050"/>
            </a:xfrm>
          </p:grpSpPr>
          <p:sp>
            <p:nvSpPr>
              <p:cNvPr id="2073" name="Google Shape;2073;p6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cap="flat" cmpd="sng" w="9525">
                <a:solidFill>
                  <a:schemeClr val="dk2"/>
                </a:solidFill>
                <a:prstDash val="solid"/>
                <a:round/>
                <a:headEnd len="med" w="med" type="none"/>
                <a:tailEnd len="med" w="med" type="none"/>
              </a:ln>
            </p:spPr>
          </p:sp>
          <p:sp>
            <p:nvSpPr>
              <p:cNvPr id="2074" name="Google Shape;2074;p6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62"/>
            <p:cNvGrpSpPr/>
            <p:nvPr/>
          </p:nvGrpSpPr>
          <p:grpSpPr>
            <a:xfrm>
              <a:off x="3855466" y="3289811"/>
              <a:ext cx="112514" cy="94210"/>
              <a:chOff x="3918000" y="3561900"/>
              <a:chExt cx="236225" cy="207100"/>
            </a:xfrm>
          </p:grpSpPr>
          <p:sp>
            <p:nvSpPr>
              <p:cNvPr id="2076" name="Google Shape;2076;p6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dk1"/>
              </a:solidFill>
              <a:ln cap="flat" cmpd="sng" w="9525">
                <a:solidFill>
                  <a:schemeClr val="dk2"/>
                </a:solidFill>
                <a:prstDash val="solid"/>
                <a:round/>
                <a:headEnd len="med" w="med" type="none"/>
                <a:tailEnd len="med" w="med" type="none"/>
              </a:ln>
            </p:spPr>
          </p:sp>
          <p:sp>
            <p:nvSpPr>
              <p:cNvPr id="2077" name="Google Shape;2077;p6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8" name="Google Shape;2078;p6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081" name="Google Shape;2081;p62"/>
            <p:cNvGrpSpPr/>
            <p:nvPr/>
          </p:nvGrpSpPr>
          <p:grpSpPr>
            <a:xfrm>
              <a:off x="2905224" y="2311071"/>
              <a:ext cx="596721" cy="528992"/>
              <a:chOff x="1922950" y="1410350"/>
              <a:chExt cx="1252825" cy="1162875"/>
            </a:xfrm>
          </p:grpSpPr>
          <p:sp>
            <p:nvSpPr>
              <p:cNvPr id="2082" name="Google Shape;2082;p6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098" name="Google Shape;2098;p6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18" name="Google Shape;2118;p6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19" name="Google Shape;2119;p6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0" name="Google Shape;2120;p62"/>
            <p:cNvGrpSpPr/>
            <p:nvPr/>
          </p:nvGrpSpPr>
          <p:grpSpPr>
            <a:xfrm>
              <a:off x="3280929" y="3294542"/>
              <a:ext cx="109894" cy="272224"/>
              <a:chOff x="2711750" y="3572300"/>
              <a:chExt cx="230725" cy="598425"/>
            </a:xfrm>
          </p:grpSpPr>
          <p:sp>
            <p:nvSpPr>
              <p:cNvPr id="2121" name="Google Shape;2121;p6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3" name="Google Shape;2123;p6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4" name="Google Shape;2124;p62"/>
            <p:cNvGrpSpPr/>
            <p:nvPr/>
          </p:nvGrpSpPr>
          <p:grpSpPr>
            <a:xfrm>
              <a:off x="3790439" y="2408636"/>
              <a:ext cx="73017" cy="75684"/>
              <a:chOff x="3781475" y="1624825"/>
              <a:chExt cx="153300" cy="166375"/>
            </a:xfrm>
          </p:grpSpPr>
          <p:sp>
            <p:nvSpPr>
              <p:cNvPr id="2125" name="Google Shape;2125;p6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9" name="Google Shape;2129;p6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6" name="Google Shape;2136;p62"/>
            <p:cNvGrpSpPr/>
            <p:nvPr/>
          </p:nvGrpSpPr>
          <p:grpSpPr>
            <a:xfrm>
              <a:off x="4403342" y="3107749"/>
              <a:ext cx="316680" cy="101374"/>
              <a:chOff x="5068275" y="3161675"/>
              <a:chExt cx="664875" cy="222850"/>
            </a:xfrm>
          </p:grpSpPr>
          <p:sp>
            <p:nvSpPr>
              <p:cNvPr id="2137" name="Google Shape;2137;p6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1" name="Google Shape;2141;p6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0" name="Google Shape;2170;p62"/>
            <p:cNvGrpSpPr/>
            <p:nvPr/>
          </p:nvGrpSpPr>
          <p:grpSpPr>
            <a:xfrm>
              <a:off x="3697513" y="2707266"/>
              <a:ext cx="59549" cy="79733"/>
              <a:chOff x="3586375" y="2281300"/>
              <a:chExt cx="125025" cy="175275"/>
            </a:xfrm>
          </p:grpSpPr>
          <p:sp>
            <p:nvSpPr>
              <p:cNvPr id="2171" name="Google Shape;2171;p6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3" name="Google Shape;2173;p6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62"/>
            <p:cNvGrpSpPr/>
            <p:nvPr/>
          </p:nvGrpSpPr>
          <p:grpSpPr>
            <a:xfrm>
              <a:off x="4513224" y="3221724"/>
              <a:ext cx="274563" cy="280321"/>
              <a:chOff x="5298975" y="3412225"/>
              <a:chExt cx="576450" cy="616225"/>
            </a:xfrm>
          </p:grpSpPr>
          <p:sp>
            <p:nvSpPr>
              <p:cNvPr id="2175" name="Google Shape;2175;p6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76" name="Google Shape;2176;p6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7" name="Google Shape;2177;p62"/>
            <p:cNvGrpSpPr/>
            <p:nvPr/>
          </p:nvGrpSpPr>
          <p:grpSpPr>
            <a:xfrm>
              <a:off x="4824403" y="3421846"/>
              <a:ext cx="110132" cy="130647"/>
              <a:chOff x="5952300" y="3852150"/>
              <a:chExt cx="231225" cy="287200"/>
            </a:xfrm>
          </p:grpSpPr>
          <p:sp>
            <p:nvSpPr>
              <p:cNvPr id="2178" name="Google Shape;2178;p6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6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2"/>
            <p:cNvSpPr/>
            <p:nvPr/>
          </p:nvSpPr>
          <p:spPr>
            <a:xfrm>
              <a:off x="4442708" y="2990191"/>
              <a:ext cx="762" cy="967"/>
            </a:xfrm>
            <a:custGeom>
              <a:rect b="b" l="l" r="r" t="t"/>
              <a:pathLst>
                <a:path extrusionOk="0" h="85" w="64">
                  <a:moveTo>
                    <a:pt x="63" y="85"/>
                  </a:moveTo>
                  <a:lnTo>
                    <a:pt x="1" y="1"/>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2"/>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8" name="Google Shape;2188;p62"/>
            <p:cNvGrpSpPr/>
            <p:nvPr/>
          </p:nvGrpSpPr>
          <p:grpSpPr>
            <a:xfrm>
              <a:off x="4295710" y="3079670"/>
              <a:ext cx="14968" cy="27135"/>
              <a:chOff x="4842300" y="3099950"/>
              <a:chExt cx="31425" cy="59650"/>
            </a:xfrm>
          </p:grpSpPr>
          <p:sp>
            <p:nvSpPr>
              <p:cNvPr id="2189" name="Google Shape;2189;p6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3" name="Google Shape;2193;p6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1" name="Google Shape;2201;p62"/>
            <p:cNvGrpSpPr/>
            <p:nvPr/>
          </p:nvGrpSpPr>
          <p:grpSpPr>
            <a:xfrm>
              <a:off x="3831056" y="2816010"/>
              <a:ext cx="37378" cy="27612"/>
              <a:chOff x="3866750" y="2520350"/>
              <a:chExt cx="78475" cy="60700"/>
            </a:xfrm>
          </p:grpSpPr>
          <p:sp>
            <p:nvSpPr>
              <p:cNvPr id="2202" name="Google Shape;2202;p6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6" name="Google Shape;2206;p6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23" name="Google Shape;2223;p6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35" name="Google Shape;2235;p6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8" name="Google Shape;2248;p62"/>
            <p:cNvGrpSpPr/>
            <p:nvPr/>
          </p:nvGrpSpPr>
          <p:grpSpPr>
            <a:xfrm>
              <a:off x="3632736" y="3051591"/>
              <a:ext cx="63288" cy="45217"/>
              <a:chOff x="3450375" y="3038225"/>
              <a:chExt cx="132875" cy="99400"/>
            </a:xfrm>
          </p:grpSpPr>
          <p:sp>
            <p:nvSpPr>
              <p:cNvPr id="2249" name="Google Shape;2249;p6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1" name="Google Shape;2251;p6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60" name="Google Shape;2260;p6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70" name="Google Shape;2270;p6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76" name="Google Shape;2276;p6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2"/>
            <p:cNvSpPr/>
            <p:nvPr/>
          </p:nvSpPr>
          <p:spPr>
            <a:xfrm>
              <a:off x="4036853" y="2853608"/>
              <a:ext cx="1250" cy="1205"/>
            </a:xfrm>
            <a:custGeom>
              <a:rect b="b" l="l" r="r" t="t"/>
              <a:pathLst>
                <a:path extrusionOk="0" fill="none" h="106" w="105">
                  <a:moveTo>
                    <a:pt x="105" y="105"/>
                  </a:moveTo>
                  <a:lnTo>
                    <a:pt x="0" y="1"/>
                  </a:lnTo>
                </a:path>
              </a:pathLst>
            </a:custGeom>
            <a:solidFill>
              <a:schemeClr val="dk1"/>
            </a:solidFill>
            <a:ln cap="rnd" cmpd="sng" w="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63"/>
          <p:cNvSpPr txBox="1"/>
          <p:nvPr>
            <p:ph type="title"/>
          </p:nvPr>
        </p:nvSpPr>
        <p:spPr>
          <a:xfrm>
            <a:off x="299400" y="445025"/>
            <a:ext cx="8659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Panaverse is Unlike Any Other Program</a:t>
            </a:r>
            <a:endParaRPr sz="2900"/>
          </a:p>
        </p:txBody>
      </p:sp>
      <p:pic>
        <p:nvPicPr>
          <p:cNvPr id="2291" name="Google Shape;2291;p63"/>
          <p:cNvPicPr preferRelativeResize="0"/>
          <p:nvPr/>
        </p:nvPicPr>
        <p:blipFill>
          <a:blip r:embed="rId3">
            <a:alphaModFix/>
          </a:blip>
          <a:stretch>
            <a:fillRect/>
          </a:stretch>
        </p:blipFill>
        <p:spPr>
          <a:xfrm>
            <a:off x="966175" y="1262250"/>
            <a:ext cx="7196750" cy="3244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64"/>
          <p:cNvSpPr txBox="1"/>
          <p:nvPr>
            <p:ph type="title"/>
          </p:nvPr>
        </p:nvSpPr>
        <p:spPr>
          <a:xfrm>
            <a:off x="299400" y="445025"/>
            <a:ext cx="8659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The Panaverse Team</a:t>
            </a:r>
            <a:endParaRPr sz="2900"/>
          </a:p>
        </p:txBody>
      </p:sp>
      <p:sp>
        <p:nvSpPr>
          <p:cNvPr id="2297" name="Google Shape;2297;p64"/>
          <p:cNvSpPr txBox="1"/>
          <p:nvPr>
            <p:ph type="title"/>
          </p:nvPr>
        </p:nvSpPr>
        <p:spPr>
          <a:xfrm>
            <a:off x="299400" y="1051150"/>
            <a:ext cx="8659500" cy="39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C9DAF8"/>
                </a:solidFill>
              </a:rPr>
              <a:t>Faculty: Daniyal, Zia, and Ali.</a:t>
            </a:r>
            <a:endParaRPr sz="1500">
              <a:solidFill>
                <a:srgbClr val="C9DAF8"/>
              </a:solidFill>
            </a:endParaRPr>
          </a:p>
          <a:p>
            <a:pPr indent="0" lvl="0" marL="0" rtl="0" algn="l">
              <a:spcBef>
                <a:spcPts val="0"/>
              </a:spcBef>
              <a:spcAft>
                <a:spcPts val="0"/>
              </a:spcAft>
              <a:buNone/>
            </a:pPr>
            <a:r>
              <a:t/>
            </a:r>
            <a:endParaRPr sz="1500">
              <a:solidFill>
                <a:srgbClr val="C9DAF8"/>
              </a:solidFill>
            </a:endParaRPr>
          </a:p>
          <a:p>
            <a:pPr indent="0" lvl="0" marL="0" rtl="0" algn="l">
              <a:spcBef>
                <a:spcPts val="0"/>
              </a:spcBef>
              <a:spcAft>
                <a:spcPts val="0"/>
              </a:spcAft>
              <a:buNone/>
            </a:pPr>
            <a:r>
              <a:rPr lang="en" sz="1500">
                <a:solidFill>
                  <a:srgbClr val="C9DAF8"/>
                </a:solidFill>
              </a:rPr>
              <a:t>Remote Faculty: Hira and Adil</a:t>
            </a:r>
            <a:endParaRPr sz="1500">
              <a:solidFill>
                <a:srgbClr val="C9DAF8"/>
              </a:solidFill>
            </a:endParaRPr>
          </a:p>
          <a:p>
            <a:pPr indent="0" lvl="0" marL="0" rtl="0" algn="l">
              <a:spcBef>
                <a:spcPts val="0"/>
              </a:spcBef>
              <a:spcAft>
                <a:spcPts val="0"/>
              </a:spcAft>
              <a:buNone/>
            </a:pPr>
            <a:r>
              <a:t/>
            </a:r>
            <a:endParaRPr sz="1500">
              <a:solidFill>
                <a:srgbClr val="C9DAF8"/>
              </a:solidFill>
            </a:endParaRPr>
          </a:p>
          <a:p>
            <a:pPr indent="0" lvl="0" marL="0" rtl="0" algn="l">
              <a:spcBef>
                <a:spcPts val="0"/>
              </a:spcBef>
              <a:spcAft>
                <a:spcPts val="0"/>
              </a:spcAft>
              <a:buNone/>
            </a:pPr>
            <a:r>
              <a:rPr lang="en" sz="1500">
                <a:solidFill>
                  <a:srgbClr val="C9DAF8"/>
                </a:solidFill>
              </a:rPr>
              <a:t>Technical Consultants: Zeeshan, Moshin, Aamir, Arsalan, Waris, Murtaza, Uzair, Tanzeel, Hasan, and Mateen.</a:t>
            </a:r>
            <a:endParaRPr sz="1500">
              <a:solidFill>
                <a:srgbClr val="C9DAF8"/>
              </a:solidFill>
            </a:endParaRPr>
          </a:p>
          <a:p>
            <a:pPr indent="0" lvl="0" marL="0" rtl="0" algn="l">
              <a:spcBef>
                <a:spcPts val="0"/>
              </a:spcBef>
              <a:spcAft>
                <a:spcPts val="0"/>
              </a:spcAft>
              <a:buNone/>
            </a:pPr>
            <a:r>
              <a:t/>
            </a:r>
            <a:endParaRPr sz="1500">
              <a:solidFill>
                <a:srgbClr val="C9DAF8"/>
              </a:solidFill>
            </a:endParaRPr>
          </a:p>
          <a:p>
            <a:pPr indent="0" lvl="0" marL="0" rtl="0" algn="l">
              <a:spcBef>
                <a:spcPts val="0"/>
              </a:spcBef>
              <a:spcAft>
                <a:spcPts val="0"/>
              </a:spcAft>
              <a:buNone/>
            </a:pPr>
            <a:r>
              <a:rPr lang="en" sz="1500">
                <a:solidFill>
                  <a:srgbClr val="C9DAF8"/>
                </a:solidFill>
              </a:rPr>
              <a:t>Panaverse CEO: Hamzah Syed (Also COO of Section B)</a:t>
            </a:r>
            <a:endParaRPr sz="1500">
              <a:solidFill>
                <a:srgbClr val="C9DAF8"/>
              </a:solidFill>
            </a:endParaRPr>
          </a:p>
          <a:p>
            <a:pPr indent="0" lvl="0" marL="0" rtl="0" algn="l">
              <a:spcBef>
                <a:spcPts val="0"/>
              </a:spcBef>
              <a:spcAft>
                <a:spcPts val="0"/>
              </a:spcAft>
              <a:buNone/>
            </a:pPr>
            <a:r>
              <a:rPr lang="en" sz="1500">
                <a:solidFill>
                  <a:srgbClr val="C9DAF8"/>
                </a:solidFill>
              </a:rPr>
              <a:t>COO Section A Tuesday Karachi Class: Mubashir Ali</a:t>
            </a:r>
            <a:endParaRPr sz="1500">
              <a:solidFill>
                <a:srgbClr val="C9DAF8"/>
              </a:solidFill>
            </a:endParaRPr>
          </a:p>
          <a:p>
            <a:pPr indent="0" lvl="0" marL="0" rtl="0" algn="l">
              <a:spcBef>
                <a:spcPts val="0"/>
              </a:spcBef>
              <a:spcAft>
                <a:spcPts val="0"/>
              </a:spcAft>
              <a:buNone/>
            </a:pPr>
            <a:r>
              <a:t/>
            </a:r>
            <a:endParaRPr sz="1500">
              <a:solidFill>
                <a:srgbClr val="C9DAF8"/>
              </a:solidFill>
            </a:endParaRPr>
          </a:p>
          <a:p>
            <a:pPr indent="0" lvl="0" marL="0" rtl="0" algn="l">
              <a:spcBef>
                <a:spcPts val="0"/>
              </a:spcBef>
              <a:spcAft>
                <a:spcPts val="0"/>
              </a:spcAft>
              <a:buNone/>
            </a:pPr>
            <a:r>
              <a:rPr lang="en" sz="1500">
                <a:solidFill>
                  <a:srgbClr val="C9DAF8"/>
                </a:solidFill>
              </a:rPr>
              <a:t>COO of all sections will be selected soon.</a:t>
            </a:r>
            <a:endParaRPr sz="1500">
              <a:solidFill>
                <a:srgbClr val="C9DAF8"/>
              </a:solidFill>
            </a:endParaRPr>
          </a:p>
          <a:p>
            <a:pPr indent="0" lvl="0" marL="0" rtl="0" algn="l">
              <a:spcBef>
                <a:spcPts val="0"/>
              </a:spcBef>
              <a:spcAft>
                <a:spcPts val="0"/>
              </a:spcAft>
              <a:buNone/>
            </a:pPr>
            <a:r>
              <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65"/>
          <p:cNvSpPr txBox="1"/>
          <p:nvPr>
            <p:ph type="title"/>
          </p:nvPr>
        </p:nvSpPr>
        <p:spPr>
          <a:xfrm>
            <a:off x="1092400" y="398975"/>
            <a:ext cx="690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Study Plan</a:t>
            </a:r>
            <a:endParaRPr sz="2900"/>
          </a:p>
        </p:txBody>
      </p:sp>
      <p:sp>
        <p:nvSpPr>
          <p:cNvPr id="2303" name="Google Shape;2303;p65"/>
          <p:cNvSpPr txBox="1"/>
          <p:nvPr>
            <p:ph type="title"/>
          </p:nvPr>
        </p:nvSpPr>
        <p:spPr>
          <a:xfrm>
            <a:off x="1053450" y="1364775"/>
            <a:ext cx="6909300" cy="3581700"/>
          </a:xfrm>
          <a:prstGeom prst="rect">
            <a:avLst/>
          </a:prstGeom>
        </p:spPr>
        <p:txBody>
          <a:bodyPr anchorCtr="0" anchor="ctr" bIns="91425" lIns="91425" spcFirstLastPara="1" rIns="91425" wrap="square" tIns="91425">
            <a:noAutofit/>
          </a:bodyPr>
          <a:lstStyle/>
          <a:p>
            <a:pPr indent="-374650" lvl="0" marL="457200" rtl="0" algn="l">
              <a:lnSpc>
                <a:spcPct val="150000"/>
              </a:lnSpc>
              <a:spcBef>
                <a:spcPts val="0"/>
              </a:spcBef>
              <a:spcAft>
                <a:spcPts val="0"/>
              </a:spcAft>
              <a:buSzPts val="2300"/>
              <a:buChar char="●"/>
            </a:pPr>
            <a:r>
              <a:rPr lang="en" sz="2300"/>
              <a:t>4 Hours of Onsite Classes per Week</a:t>
            </a:r>
            <a:endParaRPr sz="2300"/>
          </a:p>
          <a:p>
            <a:pPr indent="-374650" lvl="0" marL="457200" rtl="0" algn="l">
              <a:lnSpc>
                <a:spcPct val="150000"/>
              </a:lnSpc>
              <a:spcBef>
                <a:spcPts val="0"/>
              </a:spcBef>
              <a:spcAft>
                <a:spcPts val="0"/>
              </a:spcAft>
              <a:buSzPts val="2300"/>
              <a:buChar char="●"/>
            </a:pPr>
            <a:r>
              <a:rPr lang="en" sz="2300"/>
              <a:t>2+ Hours of Live Online Classes per Week</a:t>
            </a:r>
            <a:endParaRPr sz="2300"/>
          </a:p>
          <a:p>
            <a:pPr indent="-374650" lvl="0" marL="457200" rtl="0" algn="l">
              <a:lnSpc>
                <a:spcPct val="150000"/>
              </a:lnSpc>
              <a:spcBef>
                <a:spcPts val="0"/>
              </a:spcBef>
              <a:spcAft>
                <a:spcPts val="0"/>
              </a:spcAft>
              <a:buSzPts val="2300"/>
              <a:buChar char="●"/>
            </a:pPr>
            <a:r>
              <a:rPr lang="en" sz="2300"/>
              <a:t>Pre Recorded</a:t>
            </a:r>
            <a:r>
              <a:rPr lang="en" sz="2300"/>
              <a:t> Videos</a:t>
            </a:r>
            <a:endParaRPr sz="2300"/>
          </a:p>
          <a:p>
            <a:pPr indent="-374650" lvl="0" marL="457200" rtl="0" algn="l">
              <a:lnSpc>
                <a:spcPct val="150000"/>
              </a:lnSpc>
              <a:spcBef>
                <a:spcPts val="0"/>
              </a:spcBef>
              <a:spcAft>
                <a:spcPts val="0"/>
              </a:spcAft>
              <a:buSzPts val="2300"/>
              <a:buChar char="●"/>
            </a:pPr>
            <a:r>
              <a:rPr lang="en" sz="2300"/>
              <a:t>Presentation Projects</a:t>
            </a:r>
            <a:endParaRPr sz="2300"/>
          </a:p>
          <a:p>
            <a:pPr indent="-374650" lvl="0" marL="457200" rtl="0" algn="l">
              <a:lnSpc>
                <a:spcPct val="150000"/>
              </a:lnSpc>
              <a:spcBef>
                <a:spcPts val="0"/>
              </a:spcBef>
              <a:spcAft>
                <a:spcPts val="0"/>
              </a:spcAft>
              <a:buSzPts val="2300"/>
              <a:buChar char="●"/>
            </a:pPr>
            <a:r>
              <a:rPr lang="en" sz="2300"/>
              <a:t>Coding Projects</a:t>
            </a:r>
            <a:endParaRPr sz="2300"/>
          </a:p>
          <a:p>
            <a:pPr indent="-374650" lvl="0" marL="457200" rtl="0" algn="l">
              <a:lnSpc>
                <a:spcPct val="150000"/>
              </a:lnSpc>
              <a:spcBef>
                <a:spcPts val="0"/>
              </a:spcBef>
              <a:spcAft>
                <a:spcPts val="0"/>
              </a:spcAft>
              <a:buSzPts val="2300"/>
              <a:buChar char="●"/>
            </a:pPr>
            <a:r>
              <a:rPr lang="en" sz="2300"/>
              <a:t>Complete Projects to Earn Dollars</a:t>
            </a:r>
            <a:endParaRPr sz="2300"/>
          </a:p>
          <a:p>
            <a:pPr indent="0" lvl="0" marL="0" rtl="0" algn="l">
              <a:spcBef>
                <a:spcPts val="0"/>
              </a:spcBef>
              <a:spcAft>
                <a:spcPts val="0"/>
              </a:spcAft>
              <a:buNone/>
            </a:pPr>
            <a:r>
              <a:t/>
            </a:r>
            <a:endParaRPr sz="2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66"/>
          <p:cNvSpPr txBox="1"/>
          <p:nvPr>
            <p:ph type="title"/>
          </p:nvPr>
        </p:nvSpPr>
        <p:spPr>
          <a:xfrm>
            <a:off x="1016200" y="398975"/>
            <a:ext cx="690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Prime Directives of the Program</a:t>
            </a:r>
            <a:endParaRPr sz="2900"/>
          </a:p>
        </p:txBody>
      </p:sp>
      <p:sp>
        <p:nvSpPr>
          <p:cNvPr id="2309" name="Google Shape;2309;p66"/>
          <p:cNvSpPr txBox="1"/>
          <p:nvPr>
            <p:ph type="title"/>
          </p:nvPr>
        </p:nvSpPr>
        <p:spPr>
          <a:xfrm>
            <a:off x="1053450" y="1372450"/>
            <a:ext cx="6909300" cy="31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FFFFFF"/>
                </a:solidFill>
              </a:rPr>
              <a:t>Students who do not fulfill these three requirements will immediately be dropped from the program:</a:t>
            </a:r>
            <a:endParaRPr sz="2100">
              <a:solidFill>
                <a:srgbClr val="FFFFFF"/>
              </a:solidFill>
            </a:endParaRPr>
          </a:p>
          <a:p>
            <a:pPr indent="0" lvl="0" marL="0" rtl="0" algn="l">
              <a:spcBef>
                <a:spcPts val="0"/>
              </a:spcBef>
              <a:spcAft>
                <a:spcPts val="0"/>
              </a:spcAft>
              <a:buNone/>
            </a:pPr>
            <a:r>
              <a:t/>
            </a:r>
            <a:endParaRPr sz="2100"/>
          </a:p>
          <a:p>
            <a:pPr indent="-374650" lvl="0" marL="457200" rtl="0" algn="l">
              <a:spcBef>
                <a:spcPts val="0"/>
              </a:spcBef>
              <a:spcAft>
                <a:spcPts val="0"/>
              </a:spcAft>
              <a:buSzPts val="2300"/>
              <a:buChar char="●"/>
            </a:pPr>
            <a:r>
              <a:rPr lang="en" sz="2300"/>
              <a:t>Pass All Quizzes</a:t>
            </a:r>
            <a:endParaRPr sz="2300"/>
          </a:p>
          <a:p>
            <a:pPr indent="-374650" lvl="0" marL="457200" rtl="0" algn="l">
              <a:spcBef>
                <a:spcPts val="0"/>
              </a:spcBef>
              <a:spcAft>
                <a:spcPts val="0"/>
              </a:spcAft>
              <a:buSzPts val="2300"/>
              <a:buChar char="●"/>
            </a:pPr>
            <a:r>
              <a:rPr lang="en" sz="2300"/>
              <a:t>Complete and Submit All Projects </a:t>
            </a:r>
            <a:endParaRPr sz="2300"/>
          </a:p>
          <a:p>
            <a:pPr indent="0" lvl="0" marL="457200" rtl="0" algn="l">
              <a:spcBef>
                <a:spcPts val="0"/>
              </a:spcBef>
              <a:spcAft>
                <a:spcPts val="0"/>
              </a:spcAft>
              <a:buNone/>
            </a:pPr>
            <a:r>
              <a:rPr lang="en" sz="2300"/>
              <a:t>(No copy-paste allowed)</a:t>
            </a:r>
            <a:endParaRPr sz="2300"/>
          </a:p>
          <a:p>
            <a:pPr indent="-374650" lvl="0" marL="457200" rtl="0" algn="l">
              <a:spcBef>
                <a:spcPts val="0"/>
              </a:spcBef>
              <a:spcAft>
                <a:spcPts val="0"/>
              </a:spcAft>
              <a:buSzPts val="2300"/>
              <a:buChar char="●"/>
            </a:pPr>
            <a:r>
              <a:rPr lang="en" sz="2300"/>
              <a:t>Earn Dollars in the International market, as per faculty direction</a:t>
            </a:r>
            <a:endParaRPr sz="2300"/>
          </a:p>
          <a:p>
            <a:pPr indent="0" lvl="0" marL="0" rtl="0" algn="l">
              <a:spcBef>
                <a:spcPts val="0"/>
              </a:spcBef>
              <a:spcAft>
                <a:spcPts val="0"/>
              </a:spcAft>
              <a:buNone/>
            </a:pPr>
            <a:r>
              <a:t/>
            </a:r>
            <a:endParaRPr sz="2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6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TypeScript</a:t>
            </a:r>
            <a:endParaRPr/>
          </a:p>
        </p:txBody>
      </p:sp>
      <p:sp>
        <p:nvSpPr>
          <p:cNvPr id="2315" name="Google Shape;2315;p6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Frontend &amp; Backend Development</a:t>
            </a:r>
            <a:endParaRPr/>
          </a:p>
        </p:txBody>
      </p:sp>
      <p:sp>
        <p:nvSpPr>
          <p:cNvPr id="2316" name="Google Shape;2316;p6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VS Code</a:t>
            </a:r>
            <a:endParaRPr/>
          </a:p>
        </p:txBody>
      </p:sp>
      <p:sp>
        <p:nvSpPr>
          <p:cNvPr id="2317" name="Google Shape;2317;p6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Integrated Development Environment</a:t>
            </a:r>
            <a:endParaRPr/>
          </a:p>
        </p:txBody>
      </p:sp>
      <p:sp>
        <p:nvSpPr>
          <p:cNvPr id="2318" name="Google Shape;2318;p6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AWS CDK</a:t>
            </a:r>
            <a:endParaRPr/>
          </a:p>
        </p:txBody>
      </p:sp>
      <p:sp>
        <p:nvSpPr>
          <p:cNvPr id="2319" name="Google Shape;2319;p6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Infrastructure as Code</a:t>
            </a:r>
            <a:endParaRPr/>
          </a:p>
        </p:txBody>
      </p:sp>
      <p:sp>
        <p:nvSpPr>
          <p:cNvPr id="2320" name="Google Shape;2320;p6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Serverless</a:t>
            </a:r>
            <a:endParaRPr/>
          </a:p>
        </p:txBody>
      </p:sp>
      <p:sp>
        <p:nvSpPr>
          <p:cNvPr id="2321" name="Google Shape;2321;p6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AWS Lambda, API Gateway, AppSync, and Aurora for API Development</a:t>
            </a:r>
            <a:endParaRPr/>
          </a:p>
        </p:txBody>
      </p:sp>
      <p:sp>
        <p:nvSpPr>
          <p:cNvPr id="2322" name="Google Shape;2322;p6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Skill Set: Web2</a:t>
            </a:r>
            <a:endParaRPr/>
          </a:p>
        </p:txBody>
      </p:sp>
      <p:sp>
        <p:nvSpPr>
          <p:cNvPr id="2323" name="Google Shape;2323;p6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Next.js</a:t>
            </a:r>
            <a:endParaRPr/>
          </a:p>
        </p:txBody>
      </p:sp>
      <p:sp>
        <p:nvSpPr>
          <p:cNvPr id="2324" name="Google Shape;2324;p6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Front End Development Framework</a:t>
            </a:r>
            <a:endParaRPr/>
          </a:p>
        </p:txBody>
      </p:sp>
      <p:sp>
        <p:nvSpPr>
          <p:cNvPr id="2325" name="Google Shape;2325;p6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a:t>
            </a:r>
            <a:endParaRPr/>
          </a:p>
        </p:txBody>
      </p:sp>
      <p:sp>
        <p:nvSpPr>
          <p:cNvPr id="2326" name="Google Shape;2326;p6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Panacloud CLI for API Development</a:t>
            </a:r>
            <a:endParaRPr/>
          </a:p>
        </p:txBody>
      </p:sp>
      <p:pic>
        <p:nvPicPr>
          <p:cNvPr id="2327" name="Google Shape;2327;p67"/>
          <p:cNvPicPr preferRelativeResize="0"/>
          <p:nvPr/>
        </p:nvPicPr>
        <p:blipFill>
          <a:blip r:embed="rId3">
            <a:alphaModFix/>
          </a:blip>
          <a:stretch>
            <a:fillRect/>
          </a:stretch>
        </p:blipFill>
        <p:spPr>
          <a:xfrm>
            <a:off x="1662650" y="1196825"/>
            <a:ext cx="572700" cy="572700"/>
          </a:xfrm>
          <a:prstGeom prst="rect">
            <a:avLst/>
          </a:prstGeom>
          <a:noFill/>
          <a:ln>
            <a:noFill/>
          </a:ln>
        </p:spPr>
      </p:pic>
      <p:pic>
        <p:nvPicPr>
          <p:cNvPr id="2328" name="Google Shape;2328;p67"/>
          <p:cNvPicPr preferRelativeResize="0"/>
          <p:nvPr/>
        </p:nvPicPr>
        <p:blipFill>
          <a:blip r:embed="rId4">
            <a:alphaModFix/>
          </a:blip>
          <a:stretch>
            <a:fillRect/>
          </a:stretch>
        </p:blipFill>
        <p:spPr>
          <a:xfrm>
            <a:off x="4308163" y="1219326"/>
            <a:ext cx="527698" cy="527698"/>
          </a:xfrm>
          <a:prstGeom prst="rect">
            <a:avLst/>
          </a:prstGeom>
          <a:noFill/>
          <a:ln>
            <a:noFill/>
          </a:ln>
        </p:spPr>
      </p:pic>
      <p:pic>
        <p:nvPicPr>
          <p:cNvPr id="2329" name="Google Shape;2329;p67"/>
          <p:cNvPicPr preferRelativeResize="0"/>
          <p:nvPr/>
        </p:nvPicPr>
        <p:blipFill>
          <a:blip r:embed="rId5">
            <a:alphaModFix/>
          </a:blip>
          <a:stretch>
            <a:fillRect/>
          </a:stretch>
        </p:blipFill>
        <p:spPr>
          <a:xfrm>
            <a:off x="6908700" y="1196825"/>
            <a:ext cx="572700" cy="572700"/>
          </a:xfrm>
          <a:prstGeom prst="rect">
            <a:avLst/>
          </a:prstGeom>
          <a:noFill/>
          <a:ln>
            <a:noFill/>
          </a:ln>
        </p:spPr>
      </p:pic>
      <p:pic>
        <p:nvPicPr>
          <p:cNvPr id="2330" name="Google Shape;2330;p67"/>
          <p:cNvPicPr preferRelativeResize="0"/>
          <p:nvPr/>
        </p:nvPicPr>
        <p:blipFill rotWithShape="1">
          <a:blip r:embed="rId6">
            <a:alphaModFix/>
          </a:blip>
          <a:srcRect b="0" l="0" r="55970" t="0"/>
          <a:stretch/>
        </p:blipFill>
        <p:spPr>
          <a:xfrm>
            <a:off x="1662825" y="2948650"/>
            <a:ext cx="527675" cy="504056"/>
          </a:xfrm>
          <a:prstGeom prst="rect">
            <a:avLst/>
          </a:prstGeom>
          <a:noFill/>
          <a:ln>
            <a:noFill/>
          </a:ln>
        </p:spPr>
      </p:pic>
      <p:pic>
        <p:nvPicPr>
          <p:cNvPr id="2331" name="Google Shape;2331;p67"/>
          <p:cNvPicPr preferRelativeResize="0"/>
          <p:nvPr/>
        </p:nvPicPr>
        <p:blipFill>
          <a:blip r:embed="rId7">
            <a:alphaModFix/>
          </a:blip>
          <a:stretch>
            <a:fillRect/>
          </a:stretch>
        </p:blipFill>
        <p:spPr>
          <a:xfrm>
            <a:off x="3628100" y="2936838"/>
            <a:ext cx="527675" cy="527675"/>
          </a:xfrm>
          <a:prstGeom prst="rect">
            <a:avLst/>
          </a:prstGeom>
          <a:noFill/>
          <a:ln>
            <a:noFill/>
          </a:ln>
        </p:spPr>
      </p:pic>
      <p:pic>
        <p:nvPicPr>
          <p:cNvPr id="2332" name="Google Shape;2332;p67"/>
          <p:cNvPicPr preferRelativeResize="0"/>
          <p:nvPr/>
        </p:nvPicPr>
        <p:blipFill>
          <a:blip r:embed="rId8">
            <a:alphaModFix/>
          </a:blip>
          <a:stretch>
            <a:fillRect/>
          </a:stretch>
        </p:blipFill>
        <p:spPr>
          <a:xfrm>
            <a:off x="4281925" y="2936825"/>
            <a:ext cx="527675" cy="527675"/>
          </a:xfrm>
          <a:prstGeom prst="rect">
            <a:avLst/>
          </a:prstGeom>
          <a:noFill/>
          <a:ln>
            <a:noFill/>
          </a:ln>
        </p:spPr>
      </p:pic>
      <p:pic>
        <p:nvPicPr>
          <p:cNvPr id="2333" name="Google Shape;2333;p67"/>
          <p:cNvPicPr preferRelativeResize="0"/>
          <p:nvPr/>
        </p:nvPicPr>
        <p:blipFill>
          <a:blip r:embed="rId9">
            <a:alphaModFix/>
          </a:blip>
          <a:stretch>
            <a:fillRect/>
          </a:stretch>
        </p:blipFill>
        <p:spPr>
          <a:xfrm>
            <a:off x="4935750" y="2936825"/>
            <a:ext cx="527675" cy="527675"/>
          </a:xfrm>
          <a:prstGeom prst="rect">
            <a:avLst/>
          </a:prstGeom>
          <a:noFill/>
          <a:ln>
            <a:noFill/>
          </a:ln>
        </p:spPr>
      </p:pic>
      <p:pic>
        <p:nvPicPr>
          <p:cNvPr id="2334" name="Google Shape;2334;p67"/>
          <p:cNvPicPr preferRelativeResize="0"/>
          <p:nvPr/>
        </p:nvPicPr>
        <p:blipFill>
          <a:blip r:embed="rId10">
            <a:alphaModFix/>
          </a:blip>
          <a:stretch>
            <a:fillRect/>
          </a:stretch>
        </p:blipFill>
        <p:spPr>
          <a:xfrm>
            <a:off x="6591634" y="2959325"/>
            <a:ext cx="1206791" cy="482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68"/>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Ethereum</a:t>
            </a:r>
            <a:endParaRPr/>
          </a:p>
        </p:txBody>
      </p:sp>
      <p:sp>
        <p:nvSpPr>
          <p:cNvPr id="2340" name="Google Shape;2340;p68"/>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Solidity</a:t>
            </a:r>
            <a:endParaRPr/>
          </a:p>
        </p:txBody>
      </p:sp>
      <p:sp>
        <p:nvSpPr>
          <p:cNvPr id="2341" name="Google Shape;2341;p68"/>
          <p:cNvSpPr txBox="1"/>
          <p:nvPr>
            <p:ph idx="4" type="title"/>
          </p:nvPr>
        </p:nvSpPr>
        <p:spPr>
          <a:xfrm>
            <a:off x="720025" y="29858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Hardhat</a:t>
            </a:r>
            <a:endParaRPr/>
          </a:p>
        </p:txBody>
      </p:sp>
      <p:sp>
        <p:nvSpPr>
          <p:cNvPr id="2342" name="Google Shape;2342;p68"/>
          <p:cNvSpPr txBox="1"/>
          <p:nvPr>
            <p:ph idx="6" type="title"/>
          </p:nvPr>
        </p:nvSpPr>
        <p:spPr>
          <a:xfrm>
            <a:off x="3343075" y="29858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Ethers.js</a:t>
            </a:r>
            <a:endParaRPr/>
          </a:p>
        </p:txBody>
      </p:sp>
      <p:sp>
        <p:nvSpPr>
          <p:cNvPr id="2343" name="Google Shape;2343;p68"/>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Skill Set: Web3</a:t>
            </a:r>
            <a:endParaRPr/>
          </a:p>
        </p:txBody>
      </p:sp>
      <p:sp>
        <p:nvSpPr>
          <p:cNvPr id="2344" name="Google Shape;2344;p68"/>
          <p:cNvSpPr txBox="1"/>
          <p:nvPr>
            <p:ph idx="8" type="title"/>
          </p:nvPr>
        </p:nvSpPr>
        <p:spPr>
          <a:xfrm>
            <a:off x="5926025" y="1724675"/>
            <a:ext cx="2538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OpenZeppelin</a:t>
            </a:r>
            <a:endParaRPr/>
          </a:p>
        </p:txBody>
      </p:sp>
      <p:sp>
        <p:nvSpPr>
          <p:cNvPr id="2345" name="Google Shape;2345;p68"/>
          <p:cNvSpPr txBox="1"/>
          <p:nvPr>
            <p:ph idx="13" type="title"/>
          </p:nvPr>
        </p:nvSpPr>
        <p:spPr>
          <a:xfrm>
            <a:off x="5966075" y="29858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Metamask</a:t>
            </a:r>
            <a:endParaRPr/>
          </a:p>
        </p:txBody>
      </p:sp>
      <p:pic>
        <p:nvPicPr>
          <p:cNvPr id="2346" name="Google Shape;2346;p68"/>
          <p:cNvPicPr preferRelativeResize="0"/>
          <p:nvPr/>
        </p:nvPicPr>
        <p:blipFill>
          <a:blip r:embed="rId3">
            <a:alphaModFix/>
          </a:blip>
          <a:stretch>
            <a:fillRect/>
          </a:stretch>
        </p:blipFill>
        <p:spPr>
          <a:xfrm>
            <a:off x="1662826" y="1219326"/>
            <a:ext cx="527677" cy="527677"/>
          </a:xfrm>
          <a:prstGeom prst="rect">
            <a:avLst/>
          </a:prstGeom>
          <a:noFill/>
          <a:ln>
            <a:noFill/>
          </a:ln>
        </p:spPr>
      </p:pic>
      <p:pic>
        <p:nvPicPr>
          <p:cNvPr id="2347" name="Google Shape;2347;p68"/>
          <p:cNvPicPr preferRelativeResize="0"/>
          <p:nvPr/>
        </p:nvPicPr>
        <p:blipFill rotWithShape="1">
          <a:blip r:embed="rId4">
            <a:alphaModFix/>
          </a:blip>
          <a:srcRect b="0" l="2121" r="48317" t="0"/>
          <a:stretch/>
        </p:blipFill>
        <p:spPr>
          <a:xfrm>
            <a:off x="4281925" y="1196825"/>
            <a:ext cx="572700" cy="572700"/>
          </a:xfrm>
          <a:prstGeom prst="ellipse">
            <a:avLst/>
          </a:prstGeom>
          <a:noFill/>
          <a:ln>
            <a:noFill/>
          </a:ln>
        </p:spPr>
      </p:pic>
      <p:pic>
        <p:nvPicPr>
          <p:cNvPr id="2348" name="Google Shape;2348;p68"/>
          <p:cNvPicPr preferRelativeResize="0"/>
          <p:nvPr/>
        </p:nvPicPr>
        <p:blipFill>
          <a:blip r:embed="rId5">
            <a:alphaModFix/>
          </a:blip>
          <a:stretch>
            <a:fillRect/>
          </a:stretch>
        </p:blipFill>
        <p:spPr>
          <a:xfrm>
            <a:off x="6908675" y="1196813"/>
            <a:ext cx="572700" cy="572700"/>
          </a:xfrm>
          <a:prstGeom prst="ellipse">
            <a:avLst/>
          </a:prstGeom>
          <a:noFill/>
          <a:ln>
            <a:noFill/>
          </a:ln>
        </p:spPr>
      </p:pic>
      <p:pic>
        <p:nvPicPr>
          <p:cNvPr id="2349" name="Google Shape;2349;p68"/>
          <p:cNvPicPr preferRelativeResize="0"/>
          <p:nvPr/>
        </p:nvPicPr>
        <p:blipFill rotWithShape="1">
          <a:blip r:embed="rId6">
            <a:alphaModFix/>
          </a:blip>
          <a:srcRect b="0" l="0" r="65782" t="0"/>
          <a:stretch/>
        </p:blipFill>
        <p:spPr>
          <a:xfrm>
            <a:off x="1640313" y="2535540"/>
            <a:ext cx="572700" cy="415897"/>
          </a:xfrm>
          <a:prstGeom prst="rect">
            <a:avLst/>
          </a:prstGeom>
          <a:noFill/>
          <a:ln>
            <a:noFill/>
          </a:ln>
        </p:spPr>
      </p:pic>
      <p:pic>
        <p:nvPicPr>
          <p:cNvPr id="2350" name="Google Shape;2350;p68"/>
          <p:cNvPicPr preferRelativeResize="0"/>
          <p:nvPr/>
        </p:nvPicPr>
        <p:blipFill>
          <a:blip r:embed="rId7">
            <a:alphaModFix/>
          </a:blip>
          <a:stretch>
            <a:fillRect/>
          </a:stretch>
        </p:blipFill>
        <p:spPr>
          <a:xfrm>
            <a:off x="4285650" y="2457138"/>
            <a:ext cx="572700" cy="572700"/>
          </a:xfrm>
          <a:prstGeom prst="ellipse">
            <a:avLst/>
          </a:prstGeom>
          <a:noFill/>
          <a:ln>
            <a:noFill/>
          </a:ln>
        </p:spPr>
      </p:pic>
      <p:pic>
        <p:nvPicPr>
          <p:cNvPr id="2351" name="Google Shape;2351;p68"/>
          <p:cNvPicPr preferRelativeResize="0"/>
          <p:nvPr/>
        </p:nvPicPr>
        <p:blipFill>
          <a:blip r:embed="rId8">
            <a:alphaModFix/>
          </a:blip>
          <a:stretch>
            <a:fillRect/>
          </a:stretch>
        </p:blipFill>
        <p:spPr>
          <a:xfrm>
            <a:off x="6908675" y="2457138"/>
            <a:ext cx="572700" cy="572700"/>
          </a:xfrm>
          <a:prstGeom prst="rect">
            <a:avLst/>
          </a:prstGeom>
          <a:noFill/>
          <a:ln>
            <a:noFill/>
          </a:ln>
        </p:spPr>
      </p:pic>
      <p:sp>
        <p:nvSpPr>
          <p:cNvPr id="2352" name="Google Shape;2352;p68"/>
          <p:cNvSpPr txBox="1"/>
          <p:nvPr>
            <p:ph idx="4" type="title"/>
          </p:nvPr>
        </p:nvSpPr>
        <p:spPr>
          <a:xfrm>
            <a:off x="720025" y="4246925"/>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Alchemy</a:t>
            </a:r>
            <a:endParaRPr/>
          </a:p>
        </p:txBody>
      </p:sp>
      <p:sp>
        <p:nvSpPr>
          <p:cNvPr id="2353" name="Google Shape;2353;p68"/>
          <p:cNvSpPr txBox="1"/>
          <p:nvPr>
            <p:ph idx="6" type="title"/>
          </p:nvPr>
        </p:nvSpPr>
        <p:spPr>
          <a:xfrm>
            <a:off x="3343075" y="4246925"/>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Graph</a:t>
            </a:r>
            <a:endParaRPr/>
          </a:p>
        </p:txBody>
      </p:sp>
      <p:sp>
        <p:nvSpPr>
          <p:cNvPr id="2354" name="Google Shape;2354;p68"/>
          <p:cNvSpPr txBox="1"/>
          <p:nvPr>
            <p:ph idx="13" type="title"/>
          </p:nvPr>
        </p:nvSpPr>
        <p:spPr>
          <a:xfrm>
            <a:off x="5966075" y="4246925"/>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Chainlink</a:t>
            </a:r>
            <a:endParaRPr/>
          </a:p>
        </p:txBody>
      </p:sp>
      <p:pic>
        <p:nvPicPr>
          <p:cNvPr id="2355" name="Google Shape;2355;p68"/>
          <p:cNvPicPr preferRelativeResize="0"/>
          <p:nvPr/>
        </p:nvPicPr>
        <p:blipFill>
          <a:blip r:embed="rId9">
            <a:alphaModFix/>
          </a:blip>
          <a:stretch>
            <a:fillRect/>
          </a:stretch>
        </p:blipFill>
        <p:spPr>
          <a:xfrm>
            <a:off x="1640303" y="3718266"/>
            <a:ext cx="572700" cy="572700"/>
          </a:xfrm>
          <a:prstGeom prst="ellipse">
            <a:avLst/>
          </a:prstGeom>
          <a:noFill/>
          <a:ln>
            <a:noFill/>
          </a:ln>
        </p:spPr>
      </p:pic>
      <p:pic>
        <p:nvPicPr>
          <p:cNvPr id="2356" name="Google Shape;2356;p68"/>
          <p:cNvPicPr preferRelativeResize="0"/>
          <p:nvPr/>
        </p:nvPicPr>
        <p:blipFill>
          <a:blip r:embed="rId10">
            <a:alphaModFix/>
          </a:blip>
          <a:stretch>
            <a:fillRect/>
          </a:stretch>
        </p:blipFill>
        <p:spPr>
          <a:xfrm>
            <a:off x="4285650" y="3717475"/>
            <a:ext cx="572700" cy="572700"/>
          </a:xfrm>
          <a:prstGeom prst="rect">
            <a:avLst/>
          </a:prstGeom>
          <a:noFill/>
          <a:ln>
            <a:noFill/>
          </a:ln>
        </p:spPr>
      </p:pic>
      <p:pic>
        <p:nvPicPr>
          <p:cNvPr id="2357" name="Google Shape;2357;p68"/>
          <p:cNvPicPr preferRelativeResize="0"/>
          <p:nvPr/>
        </p:nvPicPr>
        <p:blipFill rotWithShape="1">
          <a:blip r:embed="rId11">
            <a:alphaModFix/>
          </a:blip>
          <a:srcRect b="26696" l="20573" r="20544" t="19609"/>
          <a:stretch/>
        </p:blipFill>
        <p:spPr>
          <a:xfrm>
            <a:off x="6904175" y="3717475"/>
            <a:ext cx="581700" cy="5727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69"/>
          <p:cNvSpPr txBox="1"/>
          <p:nvPr>
            <p:ph type="title"/>
          </p:nvPr>
        </p:nvSpPr>
        <p:spPr>
          <a:xfrm>
            <a:off x="720050" y="3629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2363" name="Google Shape;2363;p69"/>
          <p:cNvSpPr txBox="1"/>
          <p:nvPr>
            <p:ph idx="1" type="subTitle"/>
          </p:nvPr>
        </p:nvSpPr>
        <p:spPr>
          <a:xfrm>
            <a:off x="720075" y="41568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Unity XR Programming</a:t>
            </a:r>
            <a:endParaRPr/>
          </a:p>
        </p:txBody>
      </p:sp>
      <p:sp>
        <p:nvSpPr>
          <p:cNvPr id="2364" name="Google Shape;2364;p69"/>
          <p:cNvSpPr txBox="1"/>
          <p:nvPr>
            <p:ph idx="2" type="title"/>
          </p:nvPr>
        </p:nvSpPr>
        <p:spPr>
          <a:xfrm>
            <a:off x="3343075" y="3629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Unity 3D</a:t>
            </a:r>
            <a:endParaRPr/>
          </a:p>
        </p:txBody>
      </p:sp>
      <p:sp>
        <p:nvSpPr>
          <p:cNvPr id="2365" name="Google Shape;2365;p69"/>
          <p:cNvSpPr txBox="1"/>
          <p:nvPr>
            <p:ph idx="3" type="subTitle"/>
          </p:nvPr>
        </p:nvSpPr>
        <p:spPr>
          <a:xfrm>
            <a:off x="3343075" y="4157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3D Development Platform</a:t>
            </a:r>
            <a:endParaRPr/>
          </a:p>
        </p:txBody>
      </p:sp>
      <p:sp>
        <p:nvSpPr>
          <p:cNvPr id="2366" name="Google Shape;2366;p69"/>
          <p:cNvSpPr txBox="1"/>
          <p:nvPr>
            <p:ph idx="4" type="title"/>
          </p:nvPr>
        </p:nvSpPr>
        <p:spPr>
          <a:xfrm>
            <a:off x="720025" y="16904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WebGPU</a:t>
            </a:r>
            <a:endParaRPr/>
          </a:p>
        </p:txBody>
      </p:sp>
      <p:sp>
        <p:nvSpPr>
          <p:cNvPr id="2367" name="Google Shape;2367;p69"/>
          <p:cNvSpPr txBox="1"/>
          <p:nvPr>
            <p:ph idx="5" type="subTitle"/>
          </p:nvPr>
        </p:nvSpPr>
        <p:spPr>
          <a:xfrm>
            <a:off x="720025" y="22181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Three.js - JavaScript 3D Library</a:t>
            </a:r>
            <a:endParaRPr/>
          </a:p>
        </p:txBody>
      </p:sp>
      <p:sp>
        <p:nvSpPr>
          <p:cNvPr id="2368" name="Google Shape;2368;p69"/>
          <p:cNvSpPr txBox="1"/>
          <p:nvPr>
            <p:ph idx="6" type="title"/>
          </p:nvPr>
        </p:nvSpPr>
        <p:spPr>
          <a:xfrm>
            <a:off x="6010075" y="16904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DAPP</a:t>
            </a:r>
            <a:endParaRPr/>
          </a:p>
        </p:txBody>
      </p:sp>
      <p:sp>
        <p:nvSpPr>
          <p:cNvPr id="2369" name="Google Shape;2369;p69"/>
          <p:cNvSpPr txBox="1"/>
          <p:nvPr>
            <p:ph idx="7" type="subTitle"/>
          </p:nvPr>
        </p:nvSpPr>
        <p:spPr>
          <a:xfrm>
            <a:off x="6010075" y="22181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Designing Metaverse DAPP Experiences</a:t>
            </a:r>
            <a:endParaRPr/>
          </a:p>
        </p:txBody>
      </p:sp>
      <p:sp>
        <p:nvSpPr>
          <p:cNvPr id="2370" name="Google Shape;2370;p69"/>
          <p:cNvSpPr txBox="1"/>
          <p:nvPr>
            <p:ph idx="15" type="title"/>
          </p:nvPr>
        </p:nvSpPr>
        <p:spPr>
          <a:xfrm>
            <a:off x="1460100" y="323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Skill Set: 3D</a:t>
            </a:r>
            <a:endParaRPr/>
          </a:p>
        </p:txBody>
      </p:sp>
      <p:sp>
        <p:nvSpPr>
          <p:cNvPr id="2371" name="Google Shape;2371;p69"/>
          <p:cNvSpPr txBox="1"/>
          <p:nvPr>
            <p:ph idx="8" type="title"/>
          </p:nvPr>
        </p:nvSpPr>
        <p:spPr>
          <a:xfrm>
            <a:off x="5966075" y="3629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Blender</a:t>
            </a:r>
            <a:endParaRPr/>
          </a:p>
        </p:txBody>
      </p:sp>
      <p:sp>
        <p:nvSpPr>
          <p:cNvPr id="2372" name="Google Shape;2372;p69"/>
          <p:cNvSpPr txBox="1"/>
          <p:nvPr>
            <p:ph idx="9" type="subTitle"/>
          </p:nvPr>
        </p:nvSpPr>
        <p:spPr>
          <a:xfrm>
            <a:off x="5966075" y="4157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3D Modeling</a:t>
            </a:r>
            <a:endParaRPr/>
          </a:p>
        </p:txBody>
      </p:sp>
      <p:pic>
        <p:nvPicPr>
          <p:cNvPr id="2373" name="Google Shape;2373;p69"/>
          <p:cNvPicPr preferRelativeResize="0"/>
          <p:nvPr/>
        </p:nvPicPr>
        <p:blipFill>
          <a:blip r:embed="rId3">
            <a:alphaModFix/>
          </a:blip>
          <a:stretch>
            <a:fillRect/>
          </a:stretch>
        </p:blipFill>
        <p:spPr>
          <a:xfrm>
            <a:off x="1662815" y="3091725"/>
            <a:ext cx="527675" cy="592893"/>
          </a:xfrm>
          <a:prstGeom prst="rect">
            <a:avLst/>
          </a:prstGeom>
          <a:noFill/>
          <a:ln>
            <a:noFill/>
          </a:ln>
        </p:spPr>
      </p:pic>
      <p:pic>
        <p:nvPicPr>
          <p:cNvPr id="2374" name="Google Shape;2374;p69"/>
          <p:cNvPicPr preferRelativeResize="0"/>
          <p:nvPr/>
        </p:nvPicPr>
        <p:blipFill>
          <a:blip r:embed="rId4">
            <a:alphaModFix/>
          </a:blip>
          <a:stretch>
            <a:fillRect/>
          </a:stretch>
        </p:blipFill>
        <p:spPr>
          <a:xfrm>
            <a:off x="4285663" y="3101825"/>
            <a:ext cx="572700" cy="572700"/>
          </a:xfrm>
          <a:prstGeom prst="rect">
            <a:avLst/>
          </a:prstGeom>
          <a:noFill/>
          <a:ln>
            <a:noFill/>
          </a:ln>
        </p:spPr>
      </p:pic>
      <p:pic>
        <p:nvPicPr>
          <p:cNvPr id="2375" name="Google Shape;2375;p69"/>
          <p:cNvPicPr preferRelativeResize="0"/>
          <p:nvPr/>
        </p:nvPicPr>
        <p:blipFill>
          <a:blip r:embed="rId5">
            <a:alphaModFix/>
          </a:blip>
          <a:stretch>
            <a:fillRect/>
          </a:stretch>
        </p:blipFill>
        <p:spPr>
          <a:xfrm>
            <a:off x="6908675" y="3101813"/>
            <a:ext cx="572700" cy="572700"/>
          </a:xfrm>
          <a:prstGeom prst="rect">
            <a:avLst/>
          </a:prstGeom>
          <a:noFill/>
          <a:ln>
            <a:noFill/>
          </a:ln>
        </p:spPr>
      </p:pic>
      <p:pic>
        <p:nvPicPr>
          <p:cNvPr id="2376" name="Google Shape;2376;p69"/>
          <p:cNvPicPr preferRelativeResize="0"/>
          <p:nvPr/>
        </p:nvPicPr>
        <p:blipFill>
          <a:blip r:embed="rId6">
            <a:alphaModFix/>
          </a:blip>
          <a:stretch>
            <a:fillRect/>
          </a:stretch>
        </p:blipFill>
        <p:spPr>
          <a:xfrm>
            <a:off x="1640313" y="1085513"/>
            <a:ext cx="572700" cy="572700"/>
          </a:xfrm>
          <a:prstGeom prst="ellipse">
            <a:avLst/>
          </a:prstGeom>
          <a:noFill/>
          <a:ln>
            <a:noFill/>
          </a:ln>
        </p:spPr>
      </p:pic>
      <p:pic>
        <p:nvPicPr>
          <p:cNvPr id="2377" name="Google Shape;2377;p69"/>
          <p:cNvPicPr preferRelativeResize="0"/>
          <p:nvPr/>
        </p:nvPicPr>
        <p:blipFill rotWithShape="1">
          <a:blip r:embed="rId7">
            <a:alphaModFix/>
          </a:blip>
          <a:srcRect b="0" l="21817" r="21851" t="0"/>
          <a:stretch/>
        </p:blipFill>
        <p:spPr>
          <a:xfrm>
            <a:off x="6952650" y="1085955"/>
            <a:ext cx="572700" cy="571858"/>
          </a:xfrm>
          <a:prstGeom prst="rect">
            <a:avLst/>
          </a:prstGeom>
          <a:noFill/>
          <a:ln>
            <a:noFill/>
          </a:ln>
        </p:spPr>
      </p:pic>
      <p:sp>
        <p:nvSpPr>
          <p:cNvPr id="2378" name="Google Shape;2378;p69"/>
          <p:cNvSpPr txBox="1"/>
          <p:nvPr>
            <p:ph idx="4" type="title"/>
          </p:nvPr>
        </p:nvSpPr>
        <p:spPr>
          <a:xfrm>
            <a:off x="3387025" y="16904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WebXR</a:t>
            </a:r>
            <a:endParaRPr/>
          </a:p>
        </p:txBody>
      </p:sp>
      <p:sp>
        <p:nvSpPr>
          <p:cNvPr id="2379" name="Google Shape;2379;p69"/>
          <p:cNvSpPr txBox="1"/>
          <p:nvPr>
            <p:ph idx="5" type="subTitle"/>
          </p:nvPr>
        </p:nvSpPr>
        <p:spPr>
          <a:xfrm>
            <a:off x="3387025" y="22181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Three.js - JavaScript 3D Library</a:t>
            </a:r>
            <a:endParaRPr/>
          </a:p>
        </p:txBody>
      </p:sp>
      <p:pic>
        <p:nvPicPr>
          <p:cNvPr id="2380" name="Google Shape;2380;p69"/>
          <p:cNvPicPr preferRelativeResize="0"/>
          <p:nvPr/>
        </p:nvPicPr>
        <p:blipFill>
          <a:blip r:embed="rId6">
            <a:alphaModFix/>
          </a:blip>
          <a:stretch>
            <a:fillRect/>
          </a:stretch>
        </p:blipFill>
        <p:spPr>
          <a:xfrm>
            <a:off x="4307313" y="1085513"/>
            <a:ext cx="572700" cy="572700"/>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70"/>
          <p:cNvSpPr txBox="1"/>
          <p:nvPr>
            <p:ph idx="1" type="body"/>
          </p:nvPr>
        </p:nvSpPr>
        <p:spPr>
          <a:xfrm>
            <a:off x="715100" y="1388250"/>
            <a:ext cx="5013600" cy="3633900"/>
          </a:xfrm>
          <a:prstGeom prst="rect">
            <a:avLst/>
          </a:prstGeom>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accent6"/>
              </a:buClr>
              <a:buSzPts val="1600"/>
              <a:buChar char="●"/>
            </a:pPr>
            <a:r>
              <a:rPr lang="en"/>
              <a:t>O</a:t>
            </a:r>
            <a:r>
              <a:rPr lang="en"/>
              <a:t>nsite, Online, and Pre-recorded classes</a:t>
            </a:r>
            <a:endParaRPr/>
          </a:p>
          <a:p>
            <a:pPr indent="-330200" lvl="0" marL="457200" marR="0" rtl="0" algn="l">
              <a:lnSpc>
                <a:spcPct val="100000"/>
              </a:lnSpc>
              <a:spcBef>
                <a:spcPts val="0"/>
              </a:spcBef>
              <a:spcAft>
                <a:spcPts val="0"/>
              </a:spcAft>
              <a:buClr>
                <a:schemeClr val="accent6"/>
              </a:buClr>
              <a:buSzPts val="1600"/>
              <a:buChar char="●"/>
            </a:pPr>
            <a:r>
              <a:rPr lang="en"/>
              <a:t>Partnerships with Universities and NGOs to utilize excess capacity on weekends and evenings.</a:t>
            </a:r>
            <a:endParaRPr/>
          </a:p>
          <a:p>
            <a:pPr indent="-330200" lvl="0" marL="457200" marR="0" rtl="0" algn="l">
              <a:lnSpc>
                <a:spcPct val="100000"/>
              </a:lnSpc>
              <a:spcBef>
                <a:spcPts val="0"/>
              </a:spcBef>
              <a:spcAft>
                <a:spcPts val="0"/>
              </a:spcAft>
              <a:buClr>
                <a:schemeClr val="accent6"/>
              </a:buClr>
              <a:buSzPts val="1600"/>
              <a:buChar char="●"/>
            </a:pPr>
            <a:r>
              <a:rPr lang="en"/>
              <a:t>Onsite classes in auditoriums.</a:t>
            </a:r>
            <a:endParaRPr/>
          </a:p>
          <a:p>
            <a:pPr indent="-330200" lvl="0" marL="457200" marR="0" rtl="0" algn="l">
              <a:lnSpc>
                <a:spcPct val="100000"/>
              </a:lnSpc>
              <a:spcBef>
                <a:spcPts val="0"/>
              </a:spcBef>
              <a:spcAft>
                <a:spcPts val="0"/>
              </a:spcAft>
              <a:buClr>
                <a:schemeClr val="accent6"/>
              </a:buClr>
              <a:buSzPts val="1600"/>
              <a:buChar char="●"/>
            </a:pPr>
            <a:r>
              <a:rPr lang="en"/>
              <a:t>Four hours of onsite classes per week, the rest in online classes and recorded videos.</a:t>
            </a:r>
            <a:endParaRPr/>
          </a:p>
          <a:p>
            <a:pPr indent="-330200" lvl="0" marL="457200" marR="0" rtl="0" algn="l">
              <a:lnSpc>
                <a:spcPct val="100000"/>
              </a:lnSpc>
              <a:spcBef>
                <a:spcPts val="0"/>
              </a:spcBef>
              <a:spcAft>
                <a:spcPts val="0"/>
              </a:spcAft>
              <a:buClr>
                <a:schemeClr val="accent6"/>
              </a:buClr>
              <a:buSzPts val="1600"/>
              <a:buChar char="●"/>
            </a:pPr>
            <a:r>
              <a:rPr lang="en"/>
              <a:t>Two hours of online classes per week.</a:t>
            </a:r>
            <a:endParaRPr/>
          </a:p>
          <a:p>
            <a:pPr indent="-330200" lvl="0" marL="457200" marR="0" rtl="0" algn="l">
              <a:lnSpc>
                <a:spcPct val="100000"/>
              </a:lnSpc>
              <a:spcBef>
                <a:spcPts val="0"/>
              </a:spcBef>
              <a:spcAft>
                <a:spcPts val="0"/>
              </a:spcAft>
              <a:buClr>
                <a:schemeClr val="accent6"/>
              </a:buClr>
              <a:buSzPts val="1600"/>
              <a:buChar char="●"/>
            </a:pPr>
            <a:r>
              <a:rPr lang="en"/>
              <a:t>Students selected based on entrance exams at a mass level.</a:t>
            </a:r>
            <a:endParaRPr/>
          </a:p>
          <a:p>
            <a:pPr indent="-330200" lvl="0" marL="457200" marR="0" rtl="0" algn="l">
              <a:lnSpc>
                <a:spcPct val="100000"/>
              </a:lnSpc>
              <a:spcBef>
                <a:spcPts val="0"/>
              </a:spcBef>
              <a:spcAft>
                <a:spcPts val="0"/>
              </a:spcAft>
              <a:buClr>
                <a:schemeClr val="accent6"/>
              </a:buClr>
              <a:buSzPts val="1600"/>
              <a:buChar char="●"/>
            </a:pPr>
            <a:r>
              <a:rPr lang="en"/>
              <a:t>Program cost less than $20 per month.</a:t>
            </a:r>
            <a:endParaRPr/>
          </a:p>
        </p:txBody>
      </p:sp>
      <p:sp>
        <p:nvSpPr>
          <p:cNvPr id="2386" name="Google Shape;2386;p70"/>
          <p:cNvSpPr txBox="1"/>
          <p:nvPr>
            <p:ph type="title"/>
          </p:nvPr>
        </p:nvSpPr>
        <p:spPr>
          <a:xfrm>
            <a:off x="715100" y="8155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Year Certification Program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graphicFrame>
        <p:nvGraphicFramePr>
          <p:cNvPr id="2391" name="Google Shape;2391;p71"/>
          <p:cNvGraphicFramePr/>
          <p:nvPr/>
        </p:nvGraphicFramePr>
        <p:xfrm>
          <a:off x="1865675" y="1159650"/>
          <a:ext cx="3000000" cy="3000000"/>
        </p:xfrm>
        <a:graphic>
          <a:graphicData uri="http://schemas.openxmlformats.org/drawingml/2006/table">
            <a:tbl>
              <a:tblPr>
                <a:noFill/>
                <a:tableStyleId>{79BD1555-17C3-4DD0-B66E-B70D42D1F462}</a:tableStyleId>
              </a:tblPr>
              <a:tblGrid>
                <a:gridCol w="342900"/>
                <a:gridCol w="638175"/>
                <a:gridCol w="514350"/>
                <a:gridCol w="3133725"/>
                <a:gridCol w="342900"/>
              </a:tblGrid>
              <a:tr h="200025">
                <a:tc gridSpan="5">
                  <a:txBody>
                    <a:bodyPr/>
                    <a:lstStyle/>
                    <a:p>
                      <a:pPr indent="0" lvl="0" marL="0" rtl="0" algn="ctr">
                        <a:lnSpc>
                          <a:spcPct val="115000"/>
                        </a:lnSpc>
                        <a:spcBef>
                          <a:spcPts val="0"/>
                        </a:spcBef>
                        <a:spcAft>
                          <a:spcPts val="0"/>
                        </a:spcAft>
                        <a:buNone/>
                      </a:pPr>
                      <a:r>
                        <a:rPr b="1" lang="en" sz="900">
                          <a:solidFill>
                            <a:schemeClr val="accent6"/>
                          </a:solidFill>
                        </a:rPr>
                        <a:t>PGD in Web 3 and Metaverse</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hMerge="1"/>
              </a:tr>
              <a:tr h="342900">
                <a:tc>
                  <a:txBody>
                    <a:bodyPr/>
                    <a:lstStyle/>
                    <a:p>
                      <a:pPr indent="0" lvl="0" marL="0" rtl="0" algn="l">
                        <a:lnSpc>
                          <a:spcPct val="115000"/>
                        </a:lnSpc>
                        <a:spcBef>
                          <a:spcPts val="0"/>
                        </a:spcBef>
                        <a:spcAft>
                          <a:spcPts val="0"/>
                        </a:spcAft>
                        <a:buNone/>
                      </a:pPr>
                      <a:r>
                        <a:rPr b="1" lang="en" sz="900">
                          <a:solidFill>
                            <a:schemeClr val="accent6"/>
                          </a:solidFill>
                        </a:rPr>
                        <a:t>ID</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Quarter</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C-Code</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Course Title</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Cr-H</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Intro to Computer Science</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Introduction to Programming</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Object Oriented Programming</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Advanced Web 2.0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5</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Metaverse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6</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Smart Contract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7</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Decentralized App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8</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Cross Platform Metaverse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9</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Serverless API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10</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Advanced Web 3.0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11</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Computer Graphics Programming</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100000">
                <a:tc>
                  <a:txBody>
                    <a:bodyPr/>
                    <a:lstStyle/>
                    <a:p>
                      <a:pPr indent="0" lvl="0" marL="0" rtl="0" algn="r">
                        <a:lnSpc>
                          <a:spcPct val="115000"/>
                        </a:lnSpc>
                        <a:spcBef>
                          <a:spcPts val="0"/>
                        </a:spcBef>
                        <a:spcAft>
                          <a:spcPts val="0"/>
                        </a:spcAft>
                        <a:buNone/>
                      </a:pPr>
                      <a:r>
                        <a:rPr lang="en" sz="900">
                          <a:solidFill>
                            <a:schemeClr val="accent6"/>
                          </a:solidFill>
                        </a:rPr>
                        <a:t>12</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Designing &amp; Developing Metaverse DApp Experiences</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gridSpan="4">
                  <a:txBody>
                    <a:bodyPr/>
                    <a:lstStyle/>
                    <a:p>
                      <a:pPr indent="0" lvl="0" marL="0" rtl="0" algn="ctr">
                        <a:lnSpc>
                          <a:spcPct val="115000"/>
                        </a:lnSpc>
                        <a:spcBef>
                          <a:spcPts val="0"/>
                        </a:spcBef>
                        <a:spcAft>
                          <a:spcPts val="0"/>
                        </a:spcAft>
                        <a:buNone/>
                      </a:pPr>
                      <a:r>
                        <a:rPr b="1" lang="en" sz="900">
                          <a:solidFill>
                            <a:schemeClr val="accent6"/>
                          </a:solidFill>
                        </a:rPr>
                        <a:t>Total</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a:txBody>
                    <a:bodyPr/>
                    <a:lstStyle/>
                    <a:p>
                      <a:pPr indent="0" lvl="0" marL="0" rtl="0" algn="r">
                        <a:lnSpc>
                          <a:spcPct val="115000"/>
                        </a:lnSpc>
                        <a:spcBef>
                          <a:spcPts val="0"/>
                        </a:spcBef>
                        <a:spcAft>
                          <a:spcPts val="0"/>
                        </a:spcAft>
                        <a:buNone/>
                      </a:pPr>
                      <a:r>
                        <a:rPr lang="en" sz="900">
                          <a:solidFill>
                            <a:schemeClr val="accent6"/>
                          </a:solidFill>
                        </a:rPr>
                        <a:t>36</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
        <p:nvSpPr>
          <p:cNvPr id="2392" name="Google Shape;2392;p71"/>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Year </a:t>
            </a:r>
            <a:r>
              <a:rPr lang="en"/>
              <a:t>Post Graduate Diploma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—Matthew Ball</a:t>
            </a:r>
            <a:endParaRPr/>
          </a:p>
        </p:txBody>
      </p:sp>
      <p:sp>
        <p:nvSpPr>
          <p:cNvPr id="343" name="Google Shape;343;p45"/>
          <p:cNvSpPr txBox="1"/>
          <p:nvPr>
            <p:ph idx="1" type="subTitle"/>
          </p:nvPr>
        </p:nvSpPr>
        <p:spPr>
          <a:xfrm>
            <a:off x="521700" y="1537750"/>
            <a:ext cx="7907100" cy="153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300"/>
              <a:t>“The future of the internet: A massively-scaled, persistent, interactive, and interoperable real-time platform comprised of </a:t>
            </a:r>
            <a:r>
              <a:rPr b="1" lang="en" sz="2300"/>
              <a:t>interconnected virtual worlds where people can socialize, work, transact, play, and create</a:t>
            </a:r>
            <a:r>
              <a:rPr lang="en" sz="2300"/>
              <a:t>.”</a:t>
            </a:r>
            <a:endParaRPr sz="2300"/>
          </a:p>
        </p:txBody>
      </p:sp>
      <p:pic>
        <p:nvPicPr>
          <p:cNvPr id="344" name="Google Shape;344;p45"/>
          <p:cNvPicPr preferRelativeResize="0"/>
          <p:nvPr/>
        </p:nvPicPr>
        <p:blipFill>
          <a:blip r:embed="rId3">
            <a:alphaModFix/>
          </a:blip>
          <a:stretch>
            <a:fillRect/>
          </a:stretch>
        </p:blipFill>
        <p:spPr>
          <a:xfrm>
            <a:off x="3249875" y="3758991"/>
            <a:ext cx="798800" cy="1207901"/>
          </a:xfrm>
          <a:prstGeom prst="rect">
            <a:avLst/>
          </a:prstGeom>
          <a:noFill/>
          <a:ln>
            <a:noFill/>
          </a:ln>
        </p:spPr>
      </p:pic>
      <p:sp>
        <p:nvSpPr>
          <p:cNvPr id="345" name="Google Shape;345;p45"/>
          <p:cNvSpPr txBox="1"/>
          <p:nvPr/>
        </p:nvSpPr>
        <p:spPr>
          <a:xfrm>
            <a:off x="4102300" y="40551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The Metaverse: And How it Will Revolutionize Everything</a:t>
            </a:r>
            <a:endParaRPr>
              <a:solidFill>
                <a:schemeClr val="accent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graphicFrame>
        <p:nvGraphicFramePr>
          <p:cNvPr id="2397" name="Google Shape;2397;p72"/>
          <p:cNvGraphicFramePr/>
          <p:nvPr/>
        </p:nvGraphicFramePr>
        <p:xfrm>
          <a:off x="791350" y="1230325"/>
          <a:ext cx="3000000" cy="3000000"/>
        </p:xfrm>
        <a:graphic>
          <a:graphicData uri="http://schemas.openxmlformats.org/drawingml/2006/table">
            <a:tbl>
              <a:tblPr>
                <a:noFill/>
                <a:tableStyleId>{79BD1555-17C3-4DD0-B66E-B70D42D1F462}</a:tableStyleId>
              </a:tblPr>
              <a:tblGrid>
                <a:gridCol w="343775"/>
                <a:gridCol w="639800"/>
                <a:gridCol w="515650"/>
                <a:gridCol w="3141650"/>
                <a:gridCol w="2540050"/>
                <a:gridCol w="382850"/>
              </a:tblGrid>
              <a:tr h="129375">
                <a:tc gridSpan="6">
                  <a:txBody>
                    <a:bodyPr/>
                    <a:lstStyle/>
                    <a:p>
                      <a:pPr indent="0" lvl="0" marL="0" rtl="0" algn="ctr">
                        <a:lnSpc>
                          <a:spcPct val="115000"/>
                        </a:lnSpc>
                        <a:spcBef>
                          <a:spcPts val="0"/>
                        </a:spcBef>
                        <a:spcAft>
                          <a:spcPts val="0"/>
                        </a:spcAft>
                        <a:buNone/>
                      </a:pPr>
                      <a:r>
                        <a:rPr b="1" lang="en" sz="900">
                          <a:solidFill>
                            <a:schemeClr val="accent6"/>
                          </a:solidFill>
                        </a:rPr>
                        <a:t>Associate's Degree in Computer Science (Web 3 and Metaverse)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hMerge="1"/>
                <a:tc hMerge="1"/>
                <a:tc hMerge="1"/>
                <a:tc hMerge="1"/>
                <a:tc hMerge="1"/>
              </a:tr>
              <a:tr h="221775">
                <a:tc>
                  <a:txBody>
                    <a:bodyPr/>
                    <a:lstStyle/>
                    <a:p>
                      <a:pPr indent="0" lvl="0" marL="0" rtl="0" algn="l">
                        <a:lnSpc>
                          <a:spcPct val="115000"/>
                        </a:lnSpc>
                        <a:spcBef>
                          <a:spcPts val="0"/>
                        </a:spcBef>
                        <a:spcAft>
                          <a:spcPts val="0"/>
                        </a:spcAft>
                        <a:buNone/>
                      </a:pPr>
                      <a:r>
                        <a:rPr b="1" lang="en" sz="900">
                          <a:solidFill>
                            <a:schemeClr val="accent6"/>
                          </a:solidFill>
                        </a:rPr>
                        <a:t>ID</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Semester</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C-Code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Course Title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Description</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Cr-H</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Intro to Computer Science</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Web 3 &amp; the Metaverse</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Introduction to Programming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 for Metaverse</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Object Oriented Programming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TypeScript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English-I</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Expository Writing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5</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UI/UX Design</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Arts &amp; Humanities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6</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Linear Algebra</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Quantitative Reasoning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7</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Advanced Web 2.0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NextJS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8</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Metaverse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Unity &amp; C#</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9</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Smart Contract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Solidity &amp; Hardhat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10</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English-II</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Expository Writing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Pakistan Studies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Civilization Courses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Applied Physics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Natural Sciences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sp>
        <p:nvSpPr>
          <p:cNvPr id="2398" name="Google Shape;2398;p72"/>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r>
              <a:rPr lang="en"/>
              <a:t> Year Associate’s Degree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graphicFrame>
        <p:nvGraphicFramePr>
          <p:cNvPr id="2403" name="Google Shape;2403;p73"/>
          <p:cNvGraphicFramePr/>
          <p:nvPr/>
        </p:nvGraphicFramePr>
        <p:xfrm>
          <a:off x="791350" y="1230325"/>
          <a:ext cx="3000000" cy="3000000"/>
        </p:xfrm>
        <a:graphic>
          <a:graphicData uri="http://schemas.openxmlformats.org/drawingml/2006/table">
            <a:tbl>
              <a:tblPr>
                <a:noFill/>
                <a:tableStyleId>{79BD1555-17C3-4DD0-B66E-B70D42D1F462}</a:tableStyleId>
              </a:tblPr>
              <a:tblGrid>
                <a:gridCol w="343775"/>
                <a:gridCol w="639800"/>
                <a:gridCol w="515650"/>
                <a:gridCol w="3141650"/>
                <a:gridCol w="2540050"/>
                <a:gridCol w="382850"/>
              </a:tblGrid>
              <a:tr h="129375">
                <a:tc gridSpan="6">
                  <a:txBody>
                    <a:bodyPr/>
                    <a:lstStyle/>
                    <a:p>
                      <a:pPr indent="0" lvl="0" marL="0" rtl="0" algn="ctr">
                        <a:lnSpc>
                          <a:spcPct val="115000"/>
                        </a:lnSpc>
                        <a:spcBef>
                          <a:spcPts val="0"/>
                        </a:spcBef>
                        <a:spcAft>
                          <a:spcPts val="0"/>
                        </a:spcAft>
                        <a:buNone/>
                      </a:pPr>
                      <a:r>
                        <a:rPr b="1" lang="en" sz="900">
                          <a:solidFill>
                            <a:schemeClr val="accent6"/>
                          </a:solidFill>
                        </a:rPr>
                        <a:t>Associate's Degree in Computer Science (Web 3 and Metaverse)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hMerge="1"/>
                <a:tc hMerge="1"/>
                <a:tc hMerge="1"/>
                <a:tc hMerge="1"/>
                <a:tc hMerge="1"/>
              </a:tr>
              <a:tr h="221775">
                <a:tc>
                  <a:txBody>
                    <a:bodyPr/>
                    <a:lstStyle/>
                    <a:p>
                      <a:pPr indent="0" lvl="0" marL="0" rtl="0" algn="l">
                        <a:lnSpc>
                          <a:spcPct val="115000"/>
                        </a:lnSpc>
                        <a:spcBef>
                          <a:spcPts val="0"/>
                        </a:spcBef>
                        <a:spcAft>
                          <a:spcPts val="0"/>
                        </a:spcAft>
                        <a:buNone/>
                      </a:pPr>
                      <a:r>
                        <a:rPr b="1" lang="en" sz="900">
                          <a:solidFill>
                            <a:schemeClr val="accent6"/>
                          </a:solidFill>
                        </a:rPr>
                        <a:t>ID</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Semester</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C-Code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Course Title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Description</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Cr-H</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Decentralized App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EthersJS, NextJS, &amp; Solidity</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Cross Platform Metaverse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Unity &amp; C#</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15</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Serverless API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Amazon Web Services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16</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English-III</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Expository Writing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17</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Tokenomics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Social Sciences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18</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Physics for Game Developers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Natural Sciences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21775">
                <a:tc>
                  <a:txBody>
                    <a:bodyPr/>
                    <a:lstStyle/>
                    <a:p>
                      <a:pPr indent="0" lvl="0" marL="0" rtl="0" algn="r">
                        <a:lnSpc>
                          <a:spcPct val="115000"/>
                        </a:lnSpc>
                        <a:spcBef>
                          <a:spcPts val="0"/>
                        </a:spcBef>
                        <a:spcAft>
                          <a:spcPts val="0"/>
                        </a:spcAft>
                        <a:buNone/>
                      </a:pPr>
                      <a:r>
                        <a:rPr lang="en" sz="900">
                          <a:solidFill>
                            <a:schemeClr val="accent6"/>
                          </a:solidFill>
                        </a:rPr>
                        <a:t>19</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Advanced Web 3.0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DAO, Oracles, Graphs, DeFi, &amp; Tokenomics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20</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Computer Graphics Programming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Quantitative Reasoning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21775">
                <a:tc>
                  <a:txBody>
                    <a:bodyPr/>
                    <a:lstStyle/>
                    <a:p>
                      <a:pPr indent="0" lvl="0" marL="0" rtl="0" algn="r">
                        <a:lnSpc>
                          <a:spcPct val="115000"/>
                        </a:lnSpc>
                        <a:spcBef>
                          <a:spcPts val="0"/>
                        </a:spcBef>
                        <a:spcAft>
                          <a:spcPts val="0"/>
                        </a:spcAft>
                        <a:buNone/>
                      </a:pPr>
                      <a:r>
                        <a:rPr lang="en" sz="900">
                          <a:solidFill>
                            <a:schemeClr val="accent6"/>
                          </a:solidFill>
                        </a:rPr>
                        <a:t>21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Designing &amp; Developing Metaverse DApp Experiences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Arts &amp; Humanities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22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Political Science &amp; Government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Social Sciences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23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Comparative Religion</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Civilization Courses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29375">
                <a:tc gridSpan="5">
                  <a:txBody>
                    <a:bodyPr/>
                    <a:lstStyle/>
                    <a:p>
                      <a:pPr indent="0" lvl="0" marL="0" rtl="0" algn="ctr">
                        <a:lnSpc>
                          <a:spcPct val="115000"/>
                        </a:lnSpc>
                        <a:spcBef>
                          <a:spcPts val="0"/>
                        </a:spcBef>
                        <a:spcAft>
                          <a:spcPts val="0"/>
                        </a:spcAft>
                        <a:buNone/>
                      </a:pPr>
                      <a:r>
                        <a:rPr b="1" lang="en" sz="900">
                          <a:solidFill>
                            <a:schemeClr val="accent6"/>
                          </a:solidFill>
                        </a:rPr>
                        <a:t>Total</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hMerge="1"/>
                <a:tc hMerge="1"/>
                <a:tc hMerge="1"/>
                <a:tc hMerge="1"/>
                <a:tc>
                  <a:txBody>
                    <a:bodyPr/>
                    <a:lstStyle/>
                    <a:p>
                      <a:pPr indent="0" lvl="0" marL="0" rtl="0" algn="r">
                        <a:lnSpc>
                          <a:spcPct val="115000"/>
                        </a:lnSpc>
                        <a:spcBef>
                          <a:spcPts val="0"/>
                        </a:spcBef>
                        <a:spcAft>
                          <a:spcPts val="0"/>
                        </a:spcAft>
                        <a:buNone/>
                      </a:pPr>
                      <a:r>
                        <a:rPr lang="en" sz="900">
                          <a:solidFill>
                            <a:schemeClr val="accent6"/>
                          </a:solidFill>
                        </a:rPr>
                        <a:t>69</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sp>
        <p:nvSpPr>
          <p:cNvPr id="2404" name="Google Shape;2404;p73"/>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Year Associate’s Degree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74"/>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Why Us?</a:t>
            </a:r>
            <a:endParaRPr sz="5100"/>
          </a:p>
        </p:txBody>
      </p:sp>
      <p:sp>
        <p:nvSpPr>
          <p:cNvPr id="2410" name="Google Shape;2410;p74"/>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have Extensive Experience of Conducting Mass Training Programs. Currently, we are running the President of Pakistan’s Initiative for AI &amp; Computing (PIAIC).</a:t>
            </a:r>
            <a:endParaRPr/>
          </a:p>
        </p:txBody>
      </p:sp>
      <p:pic>
        <p:nvPicPr>
          <p:cNvPr id="2411" name="Google Shape;2411;p74"/>
          <p:cNvPicPr preferRelativeResize="0"/>
          <p:nvPr/>
        </p:nvPicPr>
        <p:blipFill>
          <a:blip r:embed="rId3">
            <a:alphaModFix/>
          </a:blip>
          <a:stretch>
            <a:fillRect/>
          </a:stretch>
        </p:blipFill>
        <p:spPr>
          <a:xfrm>
            <a:off x="4295450" y="3755200"/>
            <a:ext cx="553100" cy="759475"/>
          </a:xfrm>
          <a:prstGeom prst="rect">
            <a:avLst/>
          </a:prstGeom>
          <a:noFill/>
          <a:ln>
            <a:noFill/>
          </a:ln>
        </p:spPr>
      </p:pic>
      <p:sp>
        <p:nvSpPr>
          <p:cNvPr id="2412" name="Google Shape;2412;p74"/>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Chakra Petch"/>
                <a:ea typeface="Chakra Petch"/>
                <a:cs typeface="Chakra Petch"/>
                <a:sym typeface="Chakra Petch"/>
                <a:hlinkClick r:id="rId4"/>
              </a:rPr>
              <a:t>www.piaic.org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75"/>
          <p:cNvSpPr txBox="1"/>
          <p:nvPr>
            <p:ph type="title"/>
          </p:nvPr>
        </p:nvSpPr>
        <p:spPr>
          <a:xfrm>
            <a:off x="1851000" y="9259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Panaverse DAO</a:t>
            </a:r>
            <a:endParaRPr sz="5100"/>
          </a:p>
        </p:txBody>
      </p:sp>
      <p:sp>
        <p:nvSpPr>
          <p:cNvPr id="2418" name="Google Shape;2418;p75"/>
          <p:cNvSpPr txBox="1"/>
          <p:nvPr>
            <p:ph idx="1" type="subTitle"/>
          </p:nvPr>
        </p:nvSpPr>
        <p:spPr>
          <a:xfrm>
            <a:off x="1851000" y="25414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decentralized autonomous organization (DAO) is an emerging form of legal structure that has no central governing body and whose members share a common goal to act in the best interest of the entity. </a:t>
            </a:r>
            <a:endParaRPr/>
          </a:p>
          <a:p>
            <a:pPr indent="0" lvl="0" marL="0" rtl="0" algn="ctr">
              <a:spcBef>
                <a:spcPts val="0"/>
              </a:spcBef>
              <a:spcAft>
                <a:spcPts val="0"/>
              </a:spcAft>
              <a:buNone/>
            </a:pPr>
            <a:r>
              <a:rPr lang="en"/>
              <a:t>Panaverse DAO will be a hybrid of a business entity and an educational institution.</a:t>
            </a:r>
            <a:endParaRPr/>
          </a:p>
        </p:txBody>
      </p:sp>
      <p:sp>
        <p:nvSpPr>
          <p:cNvPr id="2419" name="Google Shape;2419;p75"/>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Chakra Petch"/>
                <a:ea typeface="Chakra Petch"/>
                <a:cs typeface="Chakra Petch"/>
                <a:sym typeface="Chakra Petch"/>
              </a:rPr>
              <a:t>www.</a:t>
            </a:r>
            <a:r>
              <a:rPr lang="en">
                <a:solidFill>
                  <a:srgbClr val="F2F2F2"/>
                </a:solidFill>
              </a:rPr>
              <a:t>panaverse.dao</a:t>
            </a:r>
            <a:endParaRPr>
              <a:solidFill>
                <a:srgbClr val="F2F2F2"/>
              </a:solidFill>
            </a:endParaRPr>
          </a:p>
        </p:txBody>
      </p:sp>
      <p:pic>
        <p:nvPicPr>
          <p:cNvPr id="2420" name="Google Shape;2420;p75"/>
          <p:cNvPicPr preferRelativeResize="0"/>
          <p:nvPr/>
        </p:nvPicPr>
        <p:blipFill rotWithShape="1">
          <a:blip r:embed="rId3">
            <a:alphaModFix/>
          </a:blip>
          <a:srcRect b="29611" l="24132" r="51990" t="28049"/>
          <a:stretch/>
        </p:blipFill>
        <p:spPr>
          <a:xfrm>
            <a:off x="4251275" y="3593925"/>
            <a:ext cx="862650" cy="10099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76"/>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DAO?</a:t>
            </a:r>
            <a:endParaRPr/>
          </a:p>
        </p:txBody>
      </p:sp>
      <p:sp>
        <p:nvSpPr>
          <p:cNvPr id="2426" name="Google Shape;2426;p76"/>
          <p:cNvSpPr txBox="1"/>
          <p:nvPr/>
        </p:nvSpPr>
        <p:spPr>
          <a:xfrm>
            <a:off x="552725" y="1312050"/>
            <a:ext cx="7938000" cy="3401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A decentralized autonomous organization is an entity structure in which token holders participate in the management and decision-making of an entity.</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There is no central authority of a DAO; instead, power is distributed across </a:t>
            </a:r>
            <a:r>
              <a:rPr lang="en" sz="1900">
                <a:solidFill>
                  <a:srgbClr val="FFFF00"/>
                </a:solidFill>
                <a:latin typeface="Chakra Petch"/>
                <a:ea typeface="Chakra Petch"/>
                <a:cs typeface="Chakra Petch"/>
                <a:sym typeface="Chakra Petch"/>
              </a:rPr>
              <a:t>token holders</a:t>
            </a:r>
            <a:r>
              <a:rPr lang="en" sz="1900">
                <a:solidFill>
                  <a:srgbClr val="F2F2F2"/>
                </a:solidFill>
                <a:latin typeface="Chakra Petch"/>
                <a:ea typeface="Chakra Petch"/>
                <a:cs typeface="Chakra Petch"/>
                <a:sym typeface="Chakra Petch"/>
              </a:rPr>
              <a:t> who collectively cast votes.</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All votes and activity through the DAO are posted on a blockchain, making all actions of users publicly viewable.</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 concept of a DAO is to promote oversight and management of an entity similar to a corporation. However, the key to a DAO is the lack of central authority; the collective group of leaders and participants act as the governing body.</a:t>
            </a:r>
            <a:endParaRPr sz="1900">
              <a:solidFill>
                <a:srgbClr val="F2F2F2"/>
              </a:solidFill>
              <a:latin typeface="Chakra Petch"/>
              <a:ea typeface="Chakra Petch"/>
              <a:cs typeface="Chakra Petch"/>
              <a:sym typeface="Chakra Petch"/>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77"/>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DOW Works?</a:t>
            </a:r>
            <a:endParaRPr/>
          </a:p>
        </p:txBody>
      </p:sp>
      <p:sp>
        <p:nvSpPr>
          <p:cNvPr id="2432" name="Google Shape;2432;p77"/>
          <p:cNvSpPr txBox="1"/>
          <p:nvPr/>
        </p:nvSpPr>
        <p:spPr>
          <a:xfrm>
            <a:off x="552725" y="1312050"/>
            <a:ext cx="7938000" cy="3109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 voting process for DAOs is posted on a blockchain. Users must often select between mutually-exclusive options. </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Voting power is often distributed across users based on the number of tokens they hold. </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For example, one user that owns 100 tokens of the DAO will have twice the weight of voting power over a user that owns 50 tokens.</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 theory behind this practice is users who are more monetarily invested in the DAO are incentivized to act in good faith.</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DAOs often have treasuries that house tokens that can be issued in exchange for fiat.</a:t>
            </a:r>
            <a:endParaRPr sz="1900">
              <a:solidFill>
                <a:srgbClr val="F2F2F2"/>
              </a:solidFill>
              <a:latin typeface="Chakra Petch"/>
              <a:ea typeface="Chakra Petch"/>
              <a:cs typeface="Chakra Petch"/>
              <a:sym typeface="Chakra Petch"/>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78"/>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Benefits of Panaverse DAO</a:t>
            </a:r>
            <a:endParaRPr/>
          </a:p>
        </p:txBody>
      </p:sp>
      <p:sp>
        <p:nvSpPr>
          <p:cNvPr id="2438" name="Google Shape;2438;p78"/>
          <p:cNvSpPr txBox="1"/>
          <p:nvPr/>
        </p:nvSpPr>
        <p:spPr>
          <a:xfrm>
            <a:off x="552725" y="1312050"/>
            <a:ext cx="7938000" cy="2524200"/>
          </a:xfrm>
          <a:prstGeom prst="rect">
            <a:avLst/>
          </a:prstGeom>
          <a:noFill/>
          <a:ln>
            <a:noFill/>
          </a:ln>
        </p:spPr>
        <p:txBody>
          <a:bodyPr anchorCtr="0" anchor="t" bIns="91425" lIns="91425" spcFirstLastPara="1" rIns="91425" wrap="square" tIns="91425">
            <a:spAutoFit/>
          </a:bodyPr>
          <a:lstStyle/>
          <a:p>
            <a:pPr indent="-469900" lvl="0" marL="457200" rtl="0" algn="l">
              <a:spcBef>
                <a:spcPts val="0"/>
              </a:spcBef>
              <a:spcAft>
                <a:spcPts val="0"/>
              </a:spcAft>
              <a:buClr>
                <a:srgbClr val="F2F2F2"/>
              </a:buClr>
              <a:buSzPts val="3800"/>
              <a:buFont typeface="Chakra Petch"/>
              <a:buChar char="●"/>
            </a:pPr>
            <a:r>
              <a:rPr lang="en" sz="3800">
                <a:solidFill>
                  <a:srgbClr val="F2F2F2"/>
                </a:solidFill>
                <a:latin typeface="Chakra Petch"/>
                <a:ea typeface="Chakra Petch"/>
                <a:cs typeface="Chakra Petch"/>
                <a:sym typeface="Chakra Petch"/>
              </a:rPr>
              <a:t>Decentralization</a:t>
            </a:r>
            <a:endParaRPr sz="3800">
              <a:solidFill>
                <a:srgbClr val="F2F2F2"/>
              </a:solidFill>
              <a:latin typeface="Chakra Petch"/>
              <a:ea typeface="Chakra Petch"/>
              <a:cs typeface="Chakra Petch"/>
              <a:sym typeface="Chakra Petch"/>
            </a:endParaRPr>
          </a:p>
          <a:p>
            <a:pPr indent="-469900" lvl="0" marL="457200" rtl="0" algn="l">
              <a:spcBef>
                <a:spcPts val="0"/>
              </a:spcBef>
              <a:spcAft>
                <a:spcPts val="0"/>
              </a:spcAft>
              <a:buClr>
                <a:srgbClr val="F2F2F2"/>
              </a:buClr>
              <a:buSzPts val="3800"/>
              <a:buFont typeface="Chakra Petch"/>
              <a:buChar char="●"/>
            </a:pPr>
            <a:r>
              <a:rPr lang="en" sz="3800">
                <a:solidFill>
                  <a:srgbClr val="F2F2F2"/>
                </a:solidFill>
                <a:latin typeface="Chakra Petch"/>
                <a:ea typeface="Chakra Petch"/>
                <a:cs typeface="Chakra Petch"/>
                <a:sym typeface="Chakra Petch"/>
              </a:rPr>
              <a:t>Participation</a:t>
            </a:r>
            <a:endParaRPr sz="3800">
              <a:solidFill>
                <a:srgbClr val="F2F2F2"/>
              </a:solidFill>
              <a:latin typeface="Chakra Petch"/>
              <a:ea typeface="Chakra Petch"/>
              <a:cs typeface="Chakra Petch"/>
              <a:sym typeface="Chakra Petch"/>
            </a:endParaRPr>
          </a:p>
          <a:p>
            <a:pPr indent="-469900" lvl="0" marL="457200" rtl="0" algn="l">
              <a:spcBef>
                <a:spcPts val="0"/>
              </a:spcBef>
              <a:spcAft>
                <a:spcPts val="0"/>
              </a:spcAft>
              <a:buClr>
                <a:srgbClr val="F2F2F2"/>
              </a:buClr>
              <a:buSzPts val="3800"/>
              <a:buFont typeface="Chakra Petch"/>
              <a:buChar char="●"/>
            </a:pPr>
            <a:r>
              <a:rPr lang="en" sz="3800">
                <a:solidFill>
                  <a:srgbClr val="F2F2F2"/>
                </a:solidFill>
                <a:latin typeface="Chakra Petch"/>
                <a:ea typeface="Chakra Petch"/>
                <a:cs typeface="Chakra Petch"/>
                <a:sym typeface="Chakra Petch"/>
              </a:rPr>
              <a:t>Publicity</a:t>
            </a:r>
            <a:endParaRPr sz="3800">
              <a:solidFill>
                <a:srgbClr val="F2F2F2"/>
              </a:solidFill>
              <a:latin typeface="Chakra Petch"/>
              <a:ea typeface="Chakra Petch"/>
              <a:cs typeface="Chakra Petch"/>
              <a:sym typeface="Chakra Petch"/>
            </a:endParaRPr>
          </a:p>
          <a:p>
            <a:pPr indent="-469900" lvl="0" marL="457200" rtl="0" algn="l">
              <a:spcBef>
                <a:spcPts val="0"/>
              </a:spcBef>
              <a:spcAft>
                <a:spcPts val="0"/>
              </a:spcAft>
              <a:buClr>
                <a:srgbClr val="F2F2F2"/>
              </a:buClr>
              <a:buSzPts val="3800"/>
              <a:buFont typeface="Chakra Petch"/>
              <a:buChar char="●"/>
            </a:pPr>
            <a:r>
              <a:rPr lang="en" sz="3800">
                <a:solidFill>
                  <a:srgbClr val="F2F2F2"/>
                </a:solidFill>
                <a:latin typeface="Chakra Petch"/>
                <a:ea typeface="Chakra Petch"/>
                <a:cs typeface="Chakra Petch"/>
                <a:sym typeface="Chakra Petch"/>
              </a:rPr>
              <a:t>Community</a:t>
            </a:r>
            <a:endParaRPr sz="3800">
              <a:solidFill>
                <a:srgbClr val="F2F2F2"/>
              </a:solidFill>
              <a:latin typeface="Chakra Petch"/>
              <a:ea typeface="Chakra Petch"/>
              <a:cs typeface="Chakra Petch"/>
              <a:sym typeface="Chakra Petch"/>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79"/>
          <p:cNvSpPr txBox="1"/>
          <p:nvPr>
            <p:ph type="title"/>
          </p:nvPr>
        </p:nvSpPr>
        <p:spPr>
          <a:xfrm>
            <a:off x="1851000" y="7735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Panaverse Community</a:t>
            </a:r>
            <a:endParaRPr sz="5100"/>
          </a:p>
        </p:txBody>
      </p:sp>
      <p:sp>
        <p:nvSpPr>
          <p:cNvPr id="2444" name="Google Shape;2444;p79"/>
          <p:cNvSpPr txBox="1"/>
          <p:nvPr>
            <p:ph idx="1" type="subTitle"/>
          </p:nvPr>
        </p:nvSpPr>
        <p:spPr>
          <a:xfrm>
            <a:off x="1851000" y="2465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The concept of a Panaverse DAO will encourage people from all over the world to seamlessly come together to build a single Web 3 and Metaverse vision. With just an internet connection, token holders can interact with other owners wherever they may live.</a:t>
            </a:r>
            <a:endParaRPr sz="1600"/>
          </a:p>
        </p:txBody>
      </p:sp>
      <p:sp>
        <p:nvSpPr>
          <p:cNvPr id="2445" name="Google Shape;2445;p79"/>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Chakra Petch"/>
                <a:ea typeface="Chakra Petch"/>
                <a:cs typeface="Chakra Petch"/>
                <a:sym typeface="Chakra Petch"/>
              </a:rPr>
              <a:t>www.</a:t>
            </a:r>
            <a:r>
              <a:rPr lang="en">
                <a:solidFill>
                  <a:srgbClr val="F2F2F2"/>
                </a:solidFill>
              </a:rPr>
              <a:t>panaverse.dao</a:t>
            </a:r>
            <a:endParaRPr>
              <a:solidFill>
                <a:srgbClr val="F2F2F2"/>
              </a:solidFill>
            </a:endParaRPr>
          </a:p>
        </p:txBody>
      </p:sp>
      <p:pic>
        <p:nvPicPr>
          <p:cNvPr id="2446" name="Google Shape;2446;p79"/>
          <p:cNvPicPr preferRelativeResize="0"/>
          <p:nvPr/>
        </p:nvPicPr>
        <p:blipFill rotWithShape="1">
          <a:blip r:embed="rId3">
            <a:alphaModFix/>
          </a:blip>
          <a:srcRect b="29611" l="24132" r="51990" t="28049"/>
          <a:stretch/>
        </p:blipFill>
        <p:spPr>
          <a:xfrm>
            <a:off x="4251275" y="3593925"/>
            <a:ext cx="862650" cy="10099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80"/>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Panaverse Tokens</a:t>
            </a:r>
            <a:r>
              <a:rPr lang="en"/>
              <a:t>?</a:t>
            </a:r>
            <a:endParaRPr/>
          </a:p>
        </p:txBody>
      </p:sp>
      <p:sp>
        <p:nvSpPr>
          <p:cNvPr id="2452" name="Google Shape;2452;p80"/>
          <p:cNvSpPr txBox="1"/>
          <p:nvPr/>
        </p:nvSpPr>
        <p:spPr>
          <a:xfrm>
            <a:off x="552725" y="1159650"/>
            <a:ext cx="79380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2F2F2"/>
              </a:buClr>
              <a:buSzPts val="1800"/>
              <a:buFont typeface="Chakra Petch"/>
              <a:buChar char="●"/>
            </a:pPr>
            <a:r>
              <a:rPr lang="en" sz="1800">
                <a:solidFill>
                  <a:srgbClr val="F2F2F2"/>
                </a:solidFill>
                <a:latin typeface="Chakra Petch"/>
                <a:ea typeface="Chakra Petch"/>
                <a:cs typeface="Chakra Petch"/>
                <a:sym typeface="Chakra Petch"/>
              </a:rPr>
              <a:t>A Panaverse DAO initially raises capital by trading fiat for its native Panaverse token. This native token represents voting power and ownership proportion across members. If Panaverse DAO is successful, the value of the Panaverse native token will increase.</a:t>
            </a:r>
            <a:endParaRPr sz="1800">
              <a:solidFill>
                <a:srgbClr val="F2F2F2"/>
              </a:solidFill>
              <a:latin typeface="Chakra Petch"/>
              <a:ea typeface="Chakra Petch"/>
              <a:cs typeface="Chakra Petch"/>
              <a:sym typeface="Chakra Petch"/>
            </a:endParaRPr>
          </a:p>
          <a:p>
            <a:pPr indent="-342900" lvl="0" marL="457200" rtl="0" algn="l">
              <a:spcBef>
                <a:spcPts val="0"/>
              </a:spcBef>
              <a:spcAft>
                <a:spcPts val="0"/>
              </a:spcAft>
              <a:buClr>
                <a:srgbClr val="F2F2F2"/>
              </a:buClr>
              <a:buSzPts val="1800"/>
              <a:buFont typeface="Chakra Petch"/>
              <a:buChar char="●"/>
            </a:pPr>
            <a:r>
              <a:rPr lang="en" sz="1800">
                <a:solidFill>
                  <a:srgbClr val="F2F2F2"/>
                </a:solidFill>
                <a:latin typeface="Chakra Petch"/>
                <a:ea typeface="Chakra Petch"/>
                <a:cs typeface="Chakra Petch"/>
                <a:sym typeface="Chakra Petch"/>
              </a:rPr>
              <a:t>The Panaverse DAO can then issue future tokens at a greater value to raise more capital. </a:t>
            </a:r>
            <a:endParaRPr sz="1800">
              <a:solidFill>
                <a:srgbClr val="F2F2F2"/>
              </a:solidFill>
              <a:latin typeface="Chakra Petch"/>
              <a:ea typeface="Chakra Petch"/>
              <a:cs typeface="Chakra Petch"/>
              <a:sym typeface="Chakra Petch"/>
            </a:endParaRPr>
          </a:p>
          <a:p>
            <a:pPr indent="-342900" lvl="0" marL="457200" rtl="0" algn="l">
              <a:spcBef>
                <a:spcPts val="0"/>
              </a:spcBef>
              <a:spcAft>
                <a:spcPts val="0"/>
              </a:spcAft>
              <a:buClr>
                <a:srgbClr val="F2F2F2"/>
              </a:buClr>
              <a:buSzPts val="1800"/>
              <a:buFont typeface="Chakra Petch"/>
              <a:buChar char="●"/>
            </a:pPr>
            <a:r>
              <a:rPr lang="en" sz="1800">
                <a:solidFill>
                  <a:srgbClr val="F2F2F2"/>
                </a:solidFill>
                <a:latin typeface="Chakra Petch"/>
                <a:ea typeface="Chakra Petch"/>
                <a:cs typeface="Chakra Petch"/>
                <a:sym typeface="Chakra Petch"/>
              </a:rPr>
              <a:t>Panaverse Tokens will also be issued to Developers for work performed and performant students as reward.</a:t>
            </a:r>
            <a:endParaRPr sz="1800">
              <a:solidFill>
                <a:srgbClr val="F2F2F2"/>
              </a:solidFill>
              <a:latin typeface="Chakra Petch"/>
              <a:ea typeface="Chakra Petch"/>
              <a:cs typeface="Chakra Petch"/>
              <a:sym typeface="Chakra Petch"/>
            </a:endParaRPr>
          </a:p>
          <a:p>
            <a:pPr indent="-342900" lvl="0" marL="457200" rtl="0" algn="l">
              <a:spcBef>
                <a:spcPts val="0"/>
              </a:spcBef>
              <a:spcAft>
                <a:spcPts val="0"/>
              </a:spcAft>
              <a:buClr>
                <a:srgbClr val="F2F2F2"/>
              </a:buClr>
              <a:buSzPts val="1800"/>
              <a:buFont typeface="Chakra Petch"/>
              <a:buChar char="●"/>
            </a:pPr>
            <a:r>
              <a:rPr lang="en" sz="1800">
                <a:solidFill>
                  <a:srgbClr val="F2F2F2"/>
                </a:solidFill>
                <a:latin typeface="Chakra Petch"/>
                <a:ea typeface="Chakra Petch"/>
                <a:cs typeface="Chakra Petch"/>
                <a:sym typeface="Chakra Petch"/>
              </a:rPr>
              <a:t>A Panaverse DAO can also invest in assets if the members decide to approve such measures. </a:t>
            </a:r>
            <a:endParaRPr sz="1800">
              <a:solidFill>
                <a:srgbClr val="F2F2F2"/>
              </a:solidFill>
              <a:latin typeface="Chakra Petch"/>
              <a:ea typeface="Chakra Petch"/>
              <a:cs typeface="Chakra Petch"/>
              <a:sym typeface="Chakra Petch"/>
            </a:endParaRPr>
          </a:p>
          <a:p>
            <a:pPr indent="-342900" lvl="0" marL="457200" rtl="0" algn="l">
              <a:spcBef>
                <a:spcPts val="0"/>
              </a:spcBef>
              <a:spcAft>
                <a:spcPts val="0"/>
              </a:spcAft>
              <a:buClr>
                <a:srgbClr val="F2F2F2"/>
              </a:buClr>
              <a:buSzPts val="1800"/>
              <a:buFont typeface="Chakra Petch"/>
              <a:buChar char="●"/>
            </a:pPr>
            <a:r>
              <a:rPr lang="en" sz="1800">
                <a:solidFill>
                  <a:srgbClr val="F2F2F2"/>
                </a:solidFill>
                <a:latin typeface="Chakra Petch"/>
                <a:ea typeface="Chakra Petch"/>
                <a:cs typeface="Chakra Petch"/>
                <a:sym typeface="Chakra Petch"/>
              </a:rPr>
              <a:t>The DOA wil train developers and receive a cut of 30% from the sale of products. These funds will be used to train more developers and provide return to the investors.</a:t>
            </a:r>
            <a:endParaRPr sz="1800">
              <a:solidFill>
                <a:srgbClr val="F2F2F2"/>
              </a:solidFill>
              <a:latin typeface="Chakra Petch"/>
              <a:ea typeface="Chakra Petch"/>
              <a:cs typeface="Chakra Petch"/>
              <a:sym typeface="Chakra Petch"/>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81"/>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Panaverse Plan</a:t>
            </a:r>
            <a:endParaRPr/>
          </a:p>
        </p:txBody>
      </p:sp>
      <p:sp>
        <p:nvSpPr>
          <p:cNvPr id="2458" name="Google Shape;2458;p81"/>
          <p:cNvSpPr txBox="1"/>
          <p:nvPr/>
        </p:nvSpPr>
        <p:spPr>
          <a:xfrm>
            <a:off x="552725" y="1159650"/>
            <a:ext cx="7938000" cy="3417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2F2F2"/>
              </a:buClr>
              <a:buSzPts val="2100"/>
              <a:buFont typeface="Chakra Petch"/>
              <a:buChar char="●"/>
            </a:pPr>
            <a:r>
              <a:rPr lang="en" sz="2100">
                <a:solidFill>
                  <a:srgbClr val="F2F2F2"/>
                </a:solidFill>
                <a:latin typeface="Chakra Petch"/>
                <a:ea typeface="Chakra Petch"/>
                <a:cs typeface="Chakra Petch"/>
                <a:sym typeface="Chakra Petch"/>
              </a:rPr>
              <a:t>The mission statement of the Panaverse DAO is to become the largest Jamstack, Web 2.0, Web 3.0, and Metaverse entity in the world and change </a:t>
            </a:r>
            <a:r>
              <a:rPr lang="en" sz="2100">
                <a:solidFill>
                  <a:srgbClr val="F2F2F2"/>
                </a:solidFill>
                <a:latin typeface="Chakra Petch"/>
                <a:ea typeface="Chakra Petch"/>
                <a:cs typeface="Chakra Petch"/>
                <a:sym typeface="Chakra Petch"/>
              </a:rPr>
              <a:t>lives</a:t>
            </a:r>
            <a:r>
              <a:rPr lang="en" sz="2100">
                <a:solidFill>
                  <a:srgbClr val="F2F2F2"/>
                </a:solidFill>
                <a:latin typeface="Chakra Petch"/>
                <a:ea typeface="Chakra Petch"/>
                <a:cs typeface="Chakra Petch"/>
                <a:sym typeface="Chakra Petch"/>
              </a:rPr>
              <a:t> of millions around the world.</a:t>
            </a:r>
            <a:endParaRPr sz="2100">
              <a:solidFill>
                <a:srgbClr val="F2F2F2"/>
              </a:solidFill>
              <a:latin typeface="Chakra Petch"/>
              <a:ea typeface="Chakra Petch"/>
              <a:cs typeface="Chakra Petch"/>
              <a:sym typeface="Chakra Petch"/>
            </a:endParaRPr>
          </a:p>
          <a:p>
            <a:pPr indent="-361950" lvl="0" marL="457200" rtl="0" algn="l">
              <a:spcBef>
                <a:spcPts val="0"/>
              </a:spcBef>
              <a:spcAft>
                <a:spcPts val="0"/>
              </a:spcAft>
              <a:buClr>
                <a:srgbClr val="F2F2F2"/>
              </a:buClr>
              <a:buSzPts val="2100"/>
              <a:buFont typeface="Chakra Petch"/>
              <a:buChar char="●"/>
            </a:pPr>
            <a:r>
              <a:rPr lang="en" sz="2100">
                <a:solidFill>
                  <a:srgbClr val="F2F2F2"/>
                </a:solidFill>
                <a:latin typeface="Chakra Petch"/>
                <a:ea typeface="Chakra Petch"/>
                <a:cs typeface="Chakra Petch"/>
                <a:sym typeface="Chakra Petch"/>
              </a:rPr>
              <a:t>Web 2.0, Web 3.0, and Metaverse Mass Training DAO.</a:t>
            </a:r>
            <a:endParaRPr sz="2100">
              <a:solidFill>
                <a:srgbClr val="F2F2F2"/>
              </a:solidFill>
              <a:latin typeface="Chakra Petch"/>
              <a:ea typeface="Chakra Petch"/>
              <a:cs typeface="Chakra Petch"/>
              <a:sym typeface="Chakra Petch"/>
            </a:endParaRPr>
          </a:p>
          <a:p>
            <a:pPr indent="-361950" lvl="0" marL="457200" rtl="0" algn="l">
              <a:spcBef>
                <a:spcPts val="0"/>
              </a:spcBef>
              <a:spcAft>
                <a:spcPts val="0"/>
              </a:spcAft>
              <a:buClr>
                <a:srgbClr val="F2F2F2"/>
              </a:buClr>
              <a:buSzPts val="2100"/>
              <a:buFont typeface="Chakra Petch"/>
              <a:buChar char="●"/>
            </a:pPr>
            <a:r>
              <a:rPr lang="en" sz="2100">
                <a:solidFill>
                  <a:srgbClr val="F2F2F2"/>
                </a:solidFill>
                <a:latin typeface="Chakra Petch"/>
                <a:ea typeface="Chakra Petch"/>
                <a:cs typeface="Chakra Petch"/>
                <a:sym typeface="Chakra Petch"/>
              </a:rPr>
              <a:t>Template </a:t>
            </a:r>
            <a:r>
              <a:rPr lang="en" sz="2100">
                <a:solidFill>
                  <a:srgbClr val="F2F2F2"/>
                </a:solidFill>
                <a:latin typeface="Chakra Petch"/>
                <a:ea typeface="Chakra Petch"/>
                <a:cs typeface="Chakra Petch"/>
                <a:sym typeface="Chakra Petch"/>
              </a:rPr>
              <a:t>Development: Web 2.0, Web 3.0, and Metaverse Templates</a:t>
            </a:r>
            <a:endParaRPr sz="2100">
              <a:solidFill>
                <a:srgbClr val="F2F2F2"/>
              </a:solidFill>
              <a:latin typeface="Chakra Petch"/>
              <a:ea typeface="Chakra Petch"/>
              <a:cs typeface="Chakra Petch"/>
              <a:sym typeface="Chakra Petch"/>
            </a:endParaRPr>
          </a:p>
          <a:p>
            <a:pPr indent="-361950" lvl="0" marL="457200" rtl="0" algn="l">
              <a:spcBef>
                <a:spcPts val="0"/>
              </a:spcBef>
              <a:spcAft>
                <a:spcPts val="0"/>
              </a:spcAft>
              <a:buClr>
                <a:srgbClr val="F2F2F2"/>
              </a:buClr>
              <a:buSzPts val="2100"/>
              <a:buFont typeface="Chakra Petch"/>
              <a:buChar char="●"/>
            </a:pPr>
            <a:r>
              <a:rPr lang="en" sz="2100">
                <a:solidFill>
                  <a:srgbClr val="F2F2F2"/>
                </a:solidFill>
                <a:latin typeface="Chakra Petch"/>
                <a:ea typeface="Chakra Petch"/>
                <a:cs typeface="Chakra Petch"/>
                <a:sym typeface="Chakra Petch"/>
              </a:rPr>
              <a:t>Dapp Development: Panacloud Web 3.0 API Marketplace, etc. </a:t>
            </a:r>
            <a:endParaRPr sz="2100">
              <a:solidFill>
                <a:srgbClr val="F2F2F2"/>
              </a:solidFill>
              <a:latin typeface="Chakra Petch"/>
              <a:ea typeface="Chakra Petch"/>
              <a:cs typeface="Chakra Petch"/>
              <a:sym typeface="Chakra Petch"/>
            </a:endParaRPr>
          </a:p>
          <a:p>
            <a:pPr indent="-361950" lvl="0" marL="457200" rtl="0" algn="l">
              <a:spcBef>
                <a:spcPts val="0"/>
              </a:spcBef>
              <a:spcAft>
                <a:spcPts val="0"/>
              </a:spcAft>
              <a:buClr>
                <a:srgbClr val="F2F2F2"/>
              </a:buClr>
              <a:buSzPts val="2100"/>
              <a:buFont typeface="Chakra Petch"/>
              <a:buChar char="●"/>
            </a:pPr>
            <a:r>
              <a:rPr lang="en" sz="2100">
                <a:solidFill>
                  <a:srgbClr val="F2F2F2"/>
                </a:solidFill>
                <a:latin typeface="Chakra Petch"/>
                <a:ea typeface="Chakra Petch"/>
                <a:cs typeface="Chakra Petch"/>
                <a:sym typeface="Chakra Petch"/>
              </a:rPr>
              <a:t>Panaverse will offer in Crowd Sale 1 Billion ERC 20 Tokens in 2023.</a:t>
            </a:r>
            <a:endParaRPr sz="2100">
              <a:solidFill>
                <a:srgbClr val="F2F2F2"/>
              </a:solidFill>
              <a:latin typeface="Chakra Petch"/>
              <a:ea typeface="Chakra Petch"/>
              <a:cs typeface="Chakra Petch"/>
              <a:sym typeface="Chakra Petch"/>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Gross Metaverse Product (GMP)</a:t>
            </a:r>
            <a:endParaRPr/>
          </a:p>
        </p:txBody>
      </p:sp>
      <p:sp>
        <p:nvSpPr>
          <p:cNvPr id="351" name="Google Shape;351;p46"/>
          <p:cNvSpPr txBox="1"/>
          <p:nvPr>
            <p:ph type="title"/>
          </p:nvPr>
        </p:nvSpPr>
        <p:spPr>
          <a:xfrm>
            <a:off x="796200" y="1521150"/>
            <a:ext cx="7704000" cy="145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UAE’s economic success to be measured using ‘Gross Metaverse Product’ instead of GDP</a:t>
            </a:r>
            <a:endParaRPr/>
          </a:p>
        </p:txBody>
      </p:sp>
      <p:sp>
        <p:nvSpPr>
          <p:cNvPr id="352" name="Google Shape;352;p46"/>
          <p:cNvSpPr txBox="1"/>
          <p:nvPr>
            <p:ph type="title"/>
          </p:nvPr>
        </p:nvSpPr>
        <p:spPr>
          <a:xfrm>
            <a:off x="4122475" y="3224275"/>
            <a:ext cx="4446300" cy="142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Minister of State for Artificial Intelligence, at Emirate’s Metaverse Strategy at the Dubai Metaverse Assembly</a:t>
            </a:r>
            <a:endParaRPr sz="1700"/>
          </a:p>
          <a:p>
            <a:pPr indent="0" lvl="0" marL="0" rtl="0" algn="l">
              <a:spcBef>
                <a:spcPts val="0"/>
              </a:spcBef>
              <a:spcAft>
                <a:spcPts val="0"/>
              </a:spcAft>
              <a:buNone/>
            </a:pPr>
            <a:r>
              <a:rPr lang="en" sz="1700">
                <a:solidFill>
                  <a:srgbClr val="C9DAF8"/>
                </a:solidFill>
              </a:rPr>
              <a:t>Wed 28 Sep 2022</a:t>
            </a:r>
            <a:endParaRPr sz="1700">
              <a:solidFill>
                <a:srgbClr val="C9DAF8"/>
              </a:solidFill>
            </a:endParaRPr>
          </a:p>
        </p:txBody>
      </p:sp>
      <p:pic>
        <p:nvPicPr>
          <p:cNvPr id="353" name="Google Shape;353;p46"/>
          <p:cNvPicPr preferRelativeResize="0"/>
          <p:nvPr/>
        </p:nvPicPr>
        <p:blipFill>
          <a:blip r:embed="rId3">
            <a:alphaModFix/>
          </a:blip>
          <a:stretch>
            <a:fillRect/>
          </a:stretch>
        </p:blipFill>
        <p:spPr>
          <a:xfrm>
            <a:off x="1250200" y="3224275"/>
            <a:ext cx="2549850" cy="1322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82"/>
          <p:cNvSpPr txBox="1"/>
          <p:nvPr>
            <p:ph type="title"/>
          </p:nvPr>
        </p:nvSpPr>
        <p:spPr>
          <a:xfrm>
            <a:off x="299400" y="445025"/>
            <a:ext cx="8659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Developing Templates</a:t>
            </a:r>
            <a:endParaRPr sz="2900"/>
          </a:p>
        </p:txBody>
      </p:sp>
      <p:sp>
        <p:nvSpPr>
          <p:cNvPr id="2464" name="Google Shape;2464;p82"/>
          <p:cNvSpPr txBox="1"/>
          <p:nvPr>
            <p:ph type="title"/>
          </p:nvPr>
        </p:nvSpPr>
        <p:spPr>
          <a:xfrm>
            <a:off x="299400" y="593950"/>
            <a:ext cx="8659500" cy="39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C9DAF8"/>
              </a:solidFill>
            </a:endParaRPr>
          </a:p>
          <a:p>
            <a:pPr indent="0" lvl="0" marL="0" rtl="0" algn="l">
              <a:spcBef>
                <a:spcPts val="0"/>
              </a:spcBef>
              <a:spcAft>
                <a:spcPts val="0"/>
              </a:spcAft>
              <a:buNone/>
            </a:pPr>
            <a:r>
              <a:t/>
            </a:r>
            <a:endParaRPr sz="2700">
              <a:solidFill>
                <a:srgbClr val="C9DAF8"/>
              </a:solidFill>
            </a:endParaRPr>
          </a:p>
          <a:p>
            <a:pPr indent="0" lvl="0" marL="0" rtl="0" algn="l">
              <a:spcBef>
                <a:spcPts val="0"/>
              </a:spcBef>
              <a:spcAft>
                <a:spcPts val="0"/>
              </a:spcAft>
              <a:buNone/>
            </a:pPr>
            <a:r>
              <a:rPr lang="en" sz="2700">
                <a:solidFill>
                  <a:srgbClr val="CCCCCC"/>
                </a:solidFill>
              </a:rPr>
              <a:t>We will be developing Jamstack, Web 3.0, and Metaverse templates for the following Marketplaces:</a:t>
            </a:r>
            <a:endParaRPr sz="2700">
              <a:solidFill>
                <a:srgbClr val="CCCCCC"/>
              </a:solidFill>
            </a:endParaRPr>
          </a:p>
          <a:p>
            <a:pPr indent="0" lvl="0" marL="0" rtl="0" algn="l">
              <a:spcBef>
                <a:spcPts val="0"/>
              </a:spcBef>
              <a:spcAft>
                <a:spcPts val="0"/>
              </a:spcAft>
              <a:buNone/>
            </a:pPr>
            <a:r>
              <a:t/>
            </a:r>
            <a:endParaRPr sz="2700">
              <a:solidFill>
                <a:srgbClr val="CCCCCC"/>
              </a:solidFill>
            </a:endParaRPr>
          </a:p>
          <a:p>
            <a:pPr indent="0" lvl="0" marL="0" rtl="0" algn="l">
              <a:spcBef>
                <a:spcPts val="0"/>
              </a:spcBef>
              <a:spcAft>
                <a:spcPts val="0"/>
              </a:spcAft>
              <a:buNone/>
            </a:pPr>
            <a:r>
              <a:rPr lang="en" sz="2700">
                <a:solidFill>
                  <a:srgbClr val="CCCCCC"/>
                </a:solidFill>
              </a:rPr>
              <a:t>https://themeforest.net/ </a:t>
            </a:r>
            <a:endParaRPr sz="2700">
              <a:solidFill>
                <a:srgbClr val="CCCCCC"/>
              </a:solidFill>
            </a:endParaRPr>
          </a:p>
          <a:p>
            <a:pPr indent="0" lvl="0" marL="0" rtl="0" algn="l">
              <a:spcBef>
                <a:spcPts val="0"/>
              </a:spcBef>
              <a:spcAft>
                <a:spcPts val="0"/>
              </a:spcAft>
              <a:buNone/>
            </a:pPr>
            <a:r>
              <a:t/>
            </a:r>
            <a:endParaRPr sz="2700">
              <a:solidFill>
                <a:srgbClr val="CCCCCC"/>
              </a:solidFill>
            </a:endParaRPr>
          </a:p>
          <a:p>
            <a:pPr indent="0" lvl="0" marL="0" rtl="0" algn="l">
              <a:spcBef>
                <a:spcPts val="0"/>
              </a:spcBef>
              <a:spcAft>
                <a:spcPts val="0"/>
              </a:spcAft>
              <a:buNone/>
            </a:pPr>
            <a:r>
              <a:rPr lang="en" sz="2700">
                <a:solidFill>
                  <a:srgbClr val="CCCCCC"/>
                </a:solidFill>
              </a:rPr>
              <a:t>https://sketchfab.com/</a:t>
            </a:r>
            <a:endParaRPr sz="2700">
              <a:solidFill>
                <a:srgbClr val="CCCCCC"/>
              </a:solidFill>
            </a:endParaRPr>
          </a:p>
          <a:p>
            <a:pPr indent="0" lvl="0" marL="0" rtl="0" algn="l">
              <a:spcBef>
                <a:spcPts val="0"/>
              </a:spcBef>
              <a:spcAft>
                <a:spcPts val="0"/>
              </a:spcAft>
              <a:buNone/>
            </a:pPr>
            <a:r>
              <a:t/>
            </a:r>
            <a:endParaRPr sz="1500">
              <a:solidFill>
                <a:srgbClr val="CCCCC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grpSp>
        <p:nvGrpSpPr>
          <p:cNvPr id="2469" name="Google Shape;2469;p83"/>
          <p:cNvGrpSpPr/>
          <p:nvPr/>
        </p:nvGrpSpPr>
        <p:grpSpPr>
          <a:xfrm>
            <a:off x="259833" y="1852850"/>
            <a:ext cx="1915527" cy="1735150"/>
            <a:chOff x="3154233" y="1852850"/>
            <a:chExt cx="1915527" cy="1735150"/>
          </a:xfrm>
        </p:grpSpPr>
        <p:sp>
          <p:nvSpPr>
            <p:cNvPr id="2470" name="Google Shape;2470;p83"/>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3"/>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6"/>
                  </a:solidFill>
                  <a:latin typeface="Roboto"/>
                  <a:ea typeface="Roboto"/>
                  <a:cs typeface="Roboto"/>
                  <a:sym typeface="Roboto"/>
                </a:rPr>
                <a:t>2020</a:t>
              </a:r>
              <a:endParaRPr b="1" sz="1200">
                <a:solidFill>
                  <a:schemeClr val="accent6"/>
                </a:solidFill>
                <a:latin typeface="Roboto"/>
                <a:ea typeface="Roboto"/>
                <a:cs typeface="Roboto"/>
                <a:sym typeface="Roboto"/>
              </a:endParaRPr>
            </a:p>
            <a:p>
              <a:pPr indent="0" lvl="0" marL="0" rtl="0" algn="ctr">
                <a:lnSpc>
                  <a:spcPct val="115000"/>
                </a:lnSpc>
                <a:spcBef>
                  <a:spcPts val="1600"/>
                </a:spcBef>
                <a:spcAft>
                  <a:spcPts val="1600"/>
                </a:spcAft>
                <a:buNone/>
              </a:pPr>
              <a:r>
                <a:t/>
              </a:r>
              <a:endParaRPr b="1" sz="1200">
                <a:solidFill>
                  <a:schemeClr val="accent6"/>
                </a:solidFill>
                <a:latin typeface="Roboto"/>
                <a:ea typeface="Roboto"/>
                <a:cs typeface="Roboto"/>
                <a:sym typeface="Roboto"/>
              </a:endParaRPr>
            </a:p>
          </p:txBody>
        </p:sp>
        <p:sp>
          <p:nvSpPr>
            <p:cNvPr id="2472" name="Google Shape;2472;p83"/>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Web 2.0 Main Faculty Training</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1600"/>
                </a:spcAft>
                <a:buNone/>
              </a:pPr>
              <a:r>
                <a:rPr lang="en" sz="800">
                  <a:solidFill>
                    <a:schemeClr val="accent6"/>
                  </a:solidFill>
                  <a:latin typeface="Roboto"/>
                  <a:ea typeface="Roboto"/>
                  <a:cs typeface="Roboto"/>
                  <a:sym typeface="Roboto"/>
                </a:rPr>
                <a:t>TypeScript, Next.js, and Chakra UI</a:t>
              </a:r>
              <a:endParaRPr b="1" sz="800">
                <a:solidFill>
                  <a:schemeClr val="accent6"/>
                </a:solidFill>
                <a:latin typeface="Roboto"/>
                <a:ea typeface="Roboto"/>
                <a:cs typeface="Roboto"/>
                <a:sym typeface="Roboto"/>
              </a:endParaRPr>
            </a:p>
          </p:txBody>
        </p:sp>
        <p:grpSp>
          <p:nvGrpSpPr>
            <p:cNvPr id="2473" name="Google Shape;2473;p83"/>
            <p:cNvGrpSpPr/>
            <p:nvPr/>
          </p:nvGrpSpPr>
          <p:grpSpPr>
            <a:xfrm>
              <a:off x="3435870" y="2800065"/>
              <a:ext cx="92400" cy="411825"/>
              <a:chOff x="845575" y="2563700"/>
              <a:chExt cx="92400" cy="411825"/>
            </a:xfrm>
          </p:grpSpPr>
          <p:sp>
            <p:nvSpPr>
              <p:cNvPr id="2474" name="Google Shape;2474;p83"/>
              <p:cNvSpPr/>
              <p:nvPr/>
            </p:nvSpPr>
            <p:spPr>
              <a:xfrm>
                <a:off x="845575"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5" name="Google Shape;2475;p83"/>
              <p:cNvCxnSpPr/>
              <p:nvPr/>
            </p:nvCxnSpPr>
            <p:spPr>
              <a:xfrm>
                <a:off x="891775" y="2616125"/>
                <a:ext cx="0" cy="359400"/>
              </a:xfrm>
              <a:prstGeom prst="straightConnector1">
                <a:avLst/>
              </a:prstGeom>
              <a:noFill/>
              <a:ln cap="flat" cmpd="sng" w="9525">
                <a:solidFill>
                  <a:schemeClr val="accent6"/>
                </a:solidFill>
                <a:prstDash val="solid"/>
                <a:round/>
                <a:headEnd len="sm" w="sm" type="none"/>
                <a:tailEnd len="sm" w="sm" type="none"/>
              </a:ln>
            </p:spPr>
          </p:cxnSp>
        </p:grpSp>
      </p:grpSp>
      <p:grpSp>
        <p:nvGrpSpPr>
          <p:cNvPr id="2476" name="Google Shape;2476;p83"/>
          <p:cNvGrpSpPr/>
          <p:nvPr/>
        </p:nvGrpSpPr>
        <p:grpSpPr>
          <a:xfrm>
            <a:off x="1523401" y="2702600"/>
            <a:ext cx="1928200" cy="1744202"/>
            <a:chOff x="1828201" y="2702600"/>
            <a:chExt cx="1928200" cy="1744202"/>
          </a:xfrm>
        </p:grpSpPr>
        <p:sp>
          <p:nvSpPr>
            <p:cNvPr id="2477" name="Google Shape;2477;p83"/>
            <p:cNvSpPr/>
            <p:nvPr/>
          </p:nvSpPr>
          <p:spPr>
            <a:xfrm>
              <a:off x="219101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3"/>
            <p:cNvSpPr txBox="1"/>
            <p:nvPr/>
          </p:nvSpPr>
          <p:spPr>
            <a:xfrm>
              <a:off x="1828201" y="2702600"/>
              <a:ext cx="1032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accent6"/>
                  </a:solidFill>
                  <a:latin typeface="Roboto"/>
                  <a:ea typeface="Roboto"/>
                  <a:cs typeface="Roboto"/>
                  <a:sym typeface="Roboto"/>
                </a:rPr>
                <a:t>Jan </a:t>
              </a:r>
              <a:r>
                <a:rPr b="1" lang="en" sz="1200">
                  <a:solidFill>
                    <a:schemeClr val="accent6"/>
                  </a:solidFill>
                  <a:latin typeface="Roboto"/>
                  <a:ea typeface="Roboto"/>
                  <a:cs typeface="Roboto"/>
                  <a:sym typeface="Roboto"/>
                </a:rPr>
                <a:t>2021</a:t>
              </a:r>
              <a:endParaRPr b="1" sz="1200">
                <a:solidFill>
                  <a:schemeClr val="accent6"/>
                </a:solidFill>
                <a:latin typeface="Roboto"/>
                <a:ea typeface="Roboto"/>
                <a:cs typeface="Roboto"/>
                <a:sym typeface="Roboto"/>
              </a:endParaRPr>
            </a:p>
          </p:txBody>
        </p:sp>
        <p:sp>
          <p:nvSpPr>
            <p:cNvPr id="2479" name="Google Shape;2479;p83"/>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Web 3.0</a:t>
              </a:r>
              <a:r>
                <a:rPr b="1" lang="en" sz="800">
                  <a:solidFill>
                    <a:schemeClr val="accent6"/>
                  </a:solidFill>
                  <a:latin typeface="Roboto"/>
                  <a:ea typeface="Roboto"/>
                  <a:cs typeface="Roboto"/>
                  <a:sym typeface="Roboto"/>
                </a:rPr>
                <a:t> Main Faculty Training</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1600"/>
                </a:spcAft>
                <a:buNone/>
              </a:pPr>
              <a:r>
                <a:rPr lang="en" sz="800">
                  <a:solidFill>
                    <a:schemeClr val="accent6"/>
                  </a:solidFill>
                  <a:latin typeface="Roboto"/>
                  <a:ea typeface="Roboto"/>
                  <a:cs typeface="Roboto"/>
                  <a:sym typeface="Roboto"/>
                </a:rPr>
                <a:t>Solidity and Ethers</a:t>
              </a:r>
              <a:endParaRPr sz="800">
                <a:solidFill>
                  <a:schemeClr val="accent6"/>
                </a:solidFill>
                <a:latin typeface="Roboto"/>
                <a:ea typeface="Roboto"/>
                <a:cs typeface="Roboto"/>
                <a:sym typeface="Roboto"/>
              </a:endParaRPr>
            </a:p>
          </p:txBody>
        </p:sp>
        <p:grpSp>
          <p:nvGrpSpPr>
            <p:cNvPr id="2480" name="Google Shape;2480;p83"/>
            <p:cNvGrpSpPr/>
            <p:nvPr/>
          </p:nvGrpSpPr>
          <p:grpSpPr>
            <a:xfrm rot="10800000">
              <a:off x="2149293" y="3079467"/>
              <a:ext cx="92400" cy="411825"/>
              <a:chOff x="2072481" y="2563700"/>
              <a:chExt cx="92400" cy="411825"/>
            </a:xfrm>
          </p:grpSpPr>
          <p:cxnSp>
            <p:nvCxnSpPr>
              <p:cNvPr id="2481" name="Google Shape;2481;p83"/>
              <p:cNvCxnSpPr/>
              <p:nvPr/>
            </p:nvCxnSpPr>
            <p:spPr>
              <a:xfrm>
                <a:off x="2118681"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482" name="Google Shape;2482;p83"/>
              <p:cNvSpPr/>
              <p:nvPr/>
            </p:nvSpPr>
            <p:spPr>
              <a:xfrm>
                <a:off x="2072481"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3" name="Google Shape;2483;p83"/>
          <p:cNvGrpSpPr/>
          <p:nvPr/>
        </p:nvGrpSpPr>
        <p:grpSpPr>
          <a:xfrm>
            <a:off x="2849433" y="1852850"/>
            <a:ext cx="1915527" cy="1735150"/>
            <a:chOff x="3154233" y="1852850"/>
            <a:chExt cx="1915527" cy="1735150"/>
          </a:xfrm>
        </p:grpSpPr>
        <p:sp>
          <p:nvSpPr>
            <p:cNvPr id="2484" name="Google Shape;2484;p83"/>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3"/>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accent6"/>
                  </a:solidFill>
                  <a:latin typeface="Roboto"/>
                  <a:ea typeface="Roboto"/>
                  <a:cs typeface="Roboto"/>
                  <a:sym typeface="Roboto"/>
                </a:rPr>
                <a:t>2021</a:t>
              </a:r>
              <a:endParaRPr b="1" sz="1200">
                <a:solidFill>
                  <a:schemeClr val="accent6"/>
                </a:solidFill>
                <a:latin typeface="Roboto"/>
                <a:ea typeface="Roboto"/>
                <a:cs typeface="Roboto"/>
                <a:sym typeface="Roboto"/>
              </a:endParaRPr>
            </a:p>
          </p:txBody>
        </p:sp>
        <p:sp>
          <p:nvSpPr>
            <p:cNvPr id="2486" name="Google Shape;2486;p83"/>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Metaverse Research</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1600"/>
                </a:spcAft>
                <a:buNone/>
              </a:pPr>
              <a:r>
                <a:rPr lang="en" sz="800">
                  <a:solidFill>
                    <a:schemeClr val="accent6"/>
                  </a:solidFill>
                  <a:latin typeface="Roboto"/>
                  <a:ea typeface="Roboto"/>
                  <a:cs typeface="Roboto"/>
                  <a:sym typeface="Roboto"/>
                </a:rPr>
                <a:t>Open or Closed Metaverse is the future? Three.js and/or Unity 3D</a:t>
              </a:r>
              <a:endParaRPr b="1" sz="800">
                <a:solidFill>
                  <a:schemeClr val="accent6"/>
                </a:solidFill>
                <a:latin typeface="Roboto"/>
                <a:ea typeface="Roboto"/>
                <a:cs typeface="Roboto"/>
                <a:sym typeface="Roboto"/>
              </a:endParaRPr>
            </a:p>
          </p:txBody>
        </p:sp>
        <p:grpSp>
          <p:nvGrpSpPr>
            <p:cNvPr id="2487" name="Google Shape;2487;p83"/>
            <p:cNvGrpSpPr/>
            <p:nvPr/>
          </p:nvGrpSpPr>
          <p:grpSpPr>
            <a:xfrm>
              <a:off x="3435870" y="2800065"/>
              <a:ext cx="92400" cy="411825"/>
              <a:chOff x="845575" y="2563700"/>
              <a:chExt cx="92400" cy="411825"/>
            </a:xfrm>
          </p:grpSpPr>
          <p:sp>
            <p:nvSpPr>
              <p:cNvPr id="2488" name="Google Shape;2488;p83"/>
              <p:cNvSpPr/>
              <p:nvPr/>
            </p:nvSpPr>
            <p:spPr>
              <a:xfrm>
                <a:off x="845575"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9" name="Google Shape;2489;p83"/>
              <p:cNvCxnSpPr/>
              <p:nvPr/>
            </p:nvCxnSpPr>
            <p:spPr>
              <a:xfrm>
                <a:off x="891775" y="2616125"/>
                <a:ext cx="0" cy="359400"/>
              </a:xfrm>
              <a:prstGeom prst="straightConnector1">
                <a:avLst/>
              </a:prstGeom>
              <a:noFill/>
              <a:ln cap="flat" cmpd="sng" w="9525">
                <a:solidFill>
                  <a:schemeClr val="accent6"/>
                </a:solidFill>
                <a:prstDash val="solid"/>
                <a:round/>
                <a:headEnd len="sm" w="sm" type="none"/>
                <a:tailEnd len="sm" w="sm" type="none"/>
              </a:ln>
            </p:spPr>
          </p:cxnSp>
        </p:grpSp>
      </p:grpSp>
      <p:grpSp>
        <p:nvGrpSpPr>
          <p:cNvPr id="2490" name="Google Shape;2490;p83"/>
          <p:cNvGrpSpPr/>
          <p:nvPr/>
        </p:nvGrpSpPr>
        <p:grpSpPr>
          <a:xfrm>
            <a:off x="4108370" y="2702600"/>
            <a:ext cx="1935027" cy="1744202"/>
            <a:chOff x="4413170" y="2702600"/>
            <a:chExt cx="1935027" cy="1744202"/>
          </a:xfrm>
        </p:grpSpPr>
        <p:sp>
          <p:nvSpPr>
            <p:cNvPr id="2491" name="Google Shape;2491;p83"/>
            <p:cNvSpPr/>
            <p:nvPr/>
          </p:nvSpPr>
          <p:spPr>
            <a:xfrm>
              <a:off x="478042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2" name="Google Shape;2492;p83"/>
            <p:cNvGrpSpPr/>
            <p:nvPr/>
          </p:nvGrpSpPr>
          <p:grpSpPr>
            <a:xfrm rot="10800000">
              <a:off x="4737413" y="3079467"/>
              <a:ext cx="92400" cy="411825"/>
              <a:chOff x="2070100" y="2563700"/>
              <a:chExt cx="92400" cy="411825"/>
            </a:xfrm>
          </p:grpSpPr>
          <p:cxnSp>
            <p:nvCxnSpPr>
              <p:cNvPr id="2493" name="Google Shape;2493;p83"/>
              <p:cNvCxnSpPr/>
              <p:nvPr/>
            </p:nvCxnSpPr>
            <p:spPr>
              <a:xfrm>
                <a:off x="2116300"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494" name="Google Shape;2494;p83"/>
              <p:cNvSpPr/>
              <p:nvPr/>
            </p:nvSpPr>
            <p:spPr>
              <a:xfrm>
                <a:off x="2070100"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grpSp>
        <p:sp>
          <p:nvSpPr>
            <p:cNvPr id="2495" name="Google Shape;2495;p83"/>
            <p:cNvSpPr txBox="1"/>
            <p:nvPr/>
          </p:nvSpPr>
          <p:spPr>
            <a:xfrm>
              <a:off x="4413170" y="2702600"/>
              <a:ext cx="1068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accent6"/>
                  </a:solidFill>
                  <a:latin typeface="Roboto"/>
                  <a:ea typeface="Roboto"/>
                  <a:cs typeface="Roboto"/>
                  <a:sym typeface="Roboto"/>
                </a:rPr>
                <a:t>Jan 2022</a:t>
              </a:r>
              <a:endParaRPr b="1" sz="1200">
                <a:solidFill>
                  <a:schemeClr val="accent6"/>
                </a:solidFill>
                <a:latin typeface="Roboto"/>
                <a:ea typeface="Roboto"/>
                <a:cs typeface="Roboto"/>
                <a:sym typeface="Roboto"/>
              </a:endParaRPr>
            </a:p>
          </p:txBody>
        </p:sp>
        <p:sp>
          <p:nvSpPr>
            <p:cNvPr id="2496" name="Google Shape;2496;p83"/>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Started Developing Web 3 Products</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1600"/>
                </a:spcAft>
                <a:buNone/>
              </a:pPr>
              <a:r>
                <a:rPr lang="en" sz="800">
                  <a:solidFill>
                    <a:schemeClr val="accent6"/>
                  </a:solidFill>
                  <a:latin typeface="Roboto"/>
                  <a:ea typeface="Roboto"/>
                  <a:cs typeface="Roboto"/>
                  <a:sym typeface="Roboto"/>
                </a:rPr>
                <a:t>Founded </a:t>
              </a:r>
              <a:r>
                <a:rPr lang="en" sz="800">
                  <a:solidFill>
                    <a:schemeClr val="accent6"/>
                  </a:solidFill>
                  <a:latin typeface="Roboto"/>
                  <a:ea typeface="Roboto"/>
                  <a:cs typeface="Roboto"/>
                  <a:sym typeface="Roboto"/>
                </a:rPr>
                <a:t>Web3</a:t>
              </a:r>
              <a:r>
                <a:rPr lang="en" sz="800">
                  <a:solidFill>
                    <a:schemeClr val="accent6"/>
                  </a:solidFill>
                  <a:latin typeface="Roboto"/>
                  <a:ea typeface="Roboto"/>
                  <a:cs typeface="Roboto"/>
                  <a:sym typeface="Roboto"/>
                </a:rPr>
                <a:t> API Startup and started working on MVP</a:t>
              </a:r>
              <a:endParaRPr sz="800">
                <a:solidFill>
                  <a:schemeClr val="accent6"/>
                </a:solidFill>
                <a:latin typeface="Roboto"/>
                <a:ea typeface="Roboto"/>
                <a:cs typeface="Roboto"/>
                <a:sym typeface="Roboto"/>
              </a:endParaRPr>
            </a:p>
          </p:txBody>
        </p:sp>
      </p:grpSp>
      <p:grpSp>
        <p:nvGrpSpPr>
          <p:cNvPr id="2497" name="Google Shape;2497;p83"/>
          <p:cNvGrpSpPr/>
          <p:nvPr/>
        </p:nvGrpSpPr>
        <p:grpSpPr>
          <a:xfrm>
            <a:off x="5402948" y="1852850"/>
            <a:ext cx="1953782" cy="1735150"/>
            <a:chOff x="5707748" y="1852850"/>
            <a:chExt cx="1953782" cy="1735150"/>
          </a:xfrm>
        </p:grpSpPr>
        <p:sp>
          <p:nvSpPr>
            <p:cNvPr id="2498" name="Google Shape;2498;p83"/>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9" name="Google Shape;2499;p83"/>
            <p:cNvGrpSpPr/>
            <p:nvPr/>
          </p:nvGrpSpPr>
          <p:grpSpPr>
            <a:xfrm>
              <a:off x="6031394" y="2800065"/>
              <a:ext cx="92400" cy="411825"/>
              <a:chOff x="845575" y="2563700"/>
              <a:chExt cx="92400" cy="411825"/>
            </a:xfrm>
          </p:grpSpPr>
          <p:cxnSp>
            <p:nvCxnSpPr>
              <p:cNvPr id="2500" name="Google Shape;2500;p83"/>
              <p:cNvCxnSpPr/>
              <p:nvPr/>
            </p:nvCxnSpPr>
            <p:spPr>
              <a:xfrm>
                <a:off x="891775"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501" name="Google Shape;2501;p83"/>
              <p:cNvSpPr/>
              <p:nvPr/>
            </p:nvSpPr>
            <p:spPr>
              <a:xfrm>
                <a:off x="845575"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2" name="Google Shape;2502;p83"/>
            <p:cNvSpPr txBox="1"/>
            <p:nvPr/>
          </p:nvSpPr>
          <p:spPr>
            <a:xfrm>
              <a:off x="5707748" y="3216600"/>
              <a:ext cx="99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accent6"/>
                  </a:solidFill>
                  <a:latin typeface="Roboto"/>
                  <a:ea typeface="Roboto"/>
                  <a:cs typeface="Roboto"/>
                  <a:sym typeface="Roboto"/>
                </a:rPr>
                <a:t>Sept</a:t>
              </a:r>
              <a:r>
                <a:rPr b="1" lang="en" sz="1200">
                  <a:solidFill>
                    <a:schemeClr val="accent6"/>
                  </a:solidFill>
                  <a:latin typeface="Roboto"/>
                  <a:ea typeface="Roboto"/>
                  <a:cs typeface="Roboto"/>
                  <a:sym typeface="Roboto"/>
                </a:rPr>
                <a:t> 2022</a:t>
              </a:r>
              <a:endParaRPr b="1" sz="1200">
                <a:solidFill>
                  <a:schemeClr val="accent6"/>
                </a:solidFill>
                <a:latin typeface="Roboto"/>
                <a:ea typeface="Roboto"/>
                <a:cs typeface="Roboto"/>
                <a:sym typeface="Roboto"/>
              </a:endParaRPr>
            </a:p>
          </p:txBody>
        </p:sp>
        <p:sp>
          <p:nvSpPr>
            <p:cNvPr id="2503" name="Google Shape;2503;p83"/>
            <p:cNvSpPr txBox="1"/>
            <p:nvPr/>
          </p:nvSpPr>
          <p:spPr>
            <a:xfrm>
              <a:off x="597853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Limited Template Development</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1600"/>
                </a:spcAft>
                <a:buNone/>
              </a:pPr>
              <a:r>
                <a:rPr lang="en" sz="800">
                  <a:solidFill>
                    <a:schemeClr val="accent6"/>
                  </a:solidFill>
                  <a:latin typeface="Roboto"/>
                  <a:ea typeface="Roboto"/>
                  <a:cs typeface="Roboto"/>
                  <a:sym typeface="Roboto"/>
                </a:rPr>
                <a:t>Started Developing Web 2 and Web 3 Templates for </a:t>
              </a:r>
              <a:r>
                <a:rPr lang="en" sz="800">
                  <a:solidFill>
                    <a:schemeClr val="accent6"/>
                  </a:solidFill>
                  <a:latin typeface="Roboto"/>
                  <a:ea typeface="Roboto"/>
                  <a:cs typeface="Roboto"/>
                  <a:sym typeface="Roboto"/>
                </a:rPr>
                <a:t>Themeforest</a:t>
              </a:r>
              <a:endParaRPr b="1" sz="800">
                <a:solidFill>
                  <a:schemeClr val="accent6"/>
                </a:solidFill>
                <a:latin typeface="Roboto"/>
                <a:ea typeface="Roboto"/>
                <a:cs typeface="Roboto"/>
                <a:sym typeface="Roboto"/>
              </a:endParaRPr>
            </a:p>
          </p:txBody>
        </p:sp>
      </p:grpSp>
      <p:grpSp>
        <p:nvGrpSpPr>
          <p:cNvPr id="2504" name="Google Shape;2504;p83"/>
          <p:cNvGrpSpPr/>
          <p:nvPr/>
        </p:nvGrpSpPr>
        <p:grpSpPr>
          <a:xfrm>
            <a:off x="6699202" y="2702600"/>
            <a:ext cx="2142435" cy="1744202"/>
            <a:chOff x="7004002" y="2702600"/>
            <a:chExt cx="2142435" cy="1744202"/>
          </a:xfrm>
        </p:grpSpPr>
        <p:sp>
          <p:nvSpPr>
            <p:cNvPr id="2505" name="Google Shape;2505;p83"/>
            <p:cNvSpPr/>
            <p:nvPr/>
          </p:nvSpPr>
          <p:spPr>
            <a:xfrm>
              <a:off x="7369837" y="3079475"/>
              <a:ext cx="17766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6" name="Google Shape;2506;p83"/>
            <p:cNvGrpSpPr/>
            <p:nvPr/>
          </p:nvGrpSpPr>
          <p:grpSpPr>
            <a:xfrm rot="10800000">
              <a:off x="7328221" y="3079467"/>
              <a:ext cx="92400" cy="411825"/>
              <a:chOff x="2070100" y="2563700"/>
              <a:chExt cx="92400" cy="411825"/>
            </a:xfrm>
          </p:grpSpPr>
          <p:cxnSp>
            <p:nvCxnSpPr>
              <p:cNvPr id="2507" name="Google Shape;2507;p83"/>
              <p:cNvCxnSpPr/>
              <p:nvPr/>
            </p:nvCxnSpPr>
            <p:spPr>
              <a:xfrm>
                <a:off x="2116300"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508" name="Google Shape;2508;p83"/>
              <p:cNvSpPr/>
              <p:nvPr/>
            </p:nvSpPr>
            <p:spPr>
              <a:xfrm>
                <a:off x="2070100"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83"/>
            <p:cNvSpPr txBox="1"/>
            <p:nvPr/>
          </p:nvSpPr>
          <p:spPr>
            <a:xfrm>
              <a:off x="7004002" y="2702600"/>
              <a:ext cx="1085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accent6"/>
                  </a:solidFill>
                  <a:latin typeface="Roboto"/>
                  <a:ea typeface="Roboto"/>
                  <a:cs typeface="Roboto"/>
                  <a:sym typeface="Roboto"/>
                </a:rPr>
                <a:t>Oct </a:t>
              </a:r>
              <a:r>
                <a:rPr b="1" lang="en" sz="1200">
                  <a:solidFill>
                    <a:schemeClr val="accent6"/>
                  </a:solidFill>
                  <a:latin typeface="Roboto"/>
                  <a:ea typeface="Roboto"/>
                  <a:cs typeface="Roboto"/>
                  <a:sym typeface="Roboto"/>
                </a:rPr>
                <a:t>2022</a:t>
              </a:r>
              <a:endParaRPr b="1" sz="1200">
                <a:solidFill>
                  <a:schemeClr val="accent6"/>
                </a:solidFill>
                <a:latin typeface="Roboto"/>
                <a:ea typeface="Roboto"/>
                <a:cs typeface="Roboto"/>
                <a:sym typeface="Roboto"/>
              </a:endParaRPr>
            </a:p>
          </p:txBody>
        </p:sp>
        <p:sp>
          <p:nvSpPr>
            <p:cNvPr id="2510" name="Google Shape;2510;p83"/>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Metaverse Mass Nationwide Training </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0"/>
                </a:spcAft>
                <a:buNone/>
              </a:pPr>
              <a:r>
                <a:rPr lang="en" sz="800">
                  <a:solidFill>
                    <a:schemeClr val="accent6"/>
                  </a:solidFill>
                  <a:latin typeface="Roboto"/>
                  <a:ea typeface="Roboto"/>
                  <a:cs typeface="Roboto"/>
                  <a:sym typeface="Roboto"/>
                </a:rPr>
                <a:t>Started Training 3,500 students in Karachi, Lahore, Islamabad, and Peshawar</a:t>
              </a:r>
              <a:endParaRPr b="1" sz="800">
                <a:solidFill>
                  <a:schemeClr val="accent6"/>
                </a:solidFill>
                <a:latin typeface="Roboto"/>
                <a:ea typeface="Roboto"/>
                <a:cs typeface="Roboto"/>
                <a:sym typeface="Roboto"/>
              </a:endParaRPr>
            </a:p>
            <a:p>
              <a:pPr indent="0" lvl="0" marL="0" rtl="0" algn="l">
                <a:spcBef>
                  <a:spcPts val="1600"/>
                </a:spcBef>
                <a:spcAft>
                  <a:spcPts val="1600"/>
                </a:spcAft>
                <a:buNone/>
              </a:pPr>
              <a:r>
                <a:t/>
              </a:r>
              <a:endParaRPr sz="800">
                <a:solidFill>
                  <a:schemeClr val="accent6"/>
                </a:solidFill>
                <a:latin typeface="Roboto"/>
                <a:ea typeface="Roboto"/>
                <a:cs typeface="Roboto"/>
                <a:sym typeface="Roboto"/>
              </a:endParaRPr>
            </a:p>
          </p:txBody>
        </p:sp>
      </p:grpSp>
      <p:sp>
        <p:nvSpPr>
          <p:cNvPr id="2511" name="Google Shape;2511;p83"/>
          <p:cNvSpPr txBox="1"/>
          <p:nvPr/>
        </p:nvSpPr>
        <p:spPr>
          <a:xfrm>
            <a:off x="487500" y="594550"/>
            <a:ext cx="7849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D026E1"/>
                </a:solidFill>
                <a:latin typeface="Orbitron Black"/>
                <a:ea typeface="Orbitron Black"/>
                <a:cs typeface="Orbitron Black"/>
                <a:sym typeface="Orbitron Black"/>
              </a:rPr>
              <a:t>The Pakistan Panaverse Timeline</a:t>
            </a:r>
            <a:endParaRPr sz="2800">
              <a:solidFill>
                <a:srgbClr val="D026E1"/>
              </a:solidFill>
              <a:latin typeface="Orbitron Black"/>
              <a:ea typeface="Orbitron Black"/>
              <a:cs typeface="Orbitron Black"/>
              <a:sym typeface="Orbitron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84"/>
          <p:cNvSpPr txBox="1"/>
          <p:nvPr/>
        </p:nvSpPr>
        <p:spPr>
          <a:xfrm>
            <a:off x="487500" y="594550"/>
            <a:ext cx="7849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D026E1"/>
                </a:solidFill>
                <a:latin typeface="Orbitron Black"/>
                <a:ea typeface="Orbitron Black"/>
                <a:cs typeface="Orbitron Black"/>
                <a:sym typeface="Orbitron Black"/>
              </a:rPr>
              <a:t>The Global Panaverse Timeline</a:t>
            </a:r>
            <a:endParaRPr sz="2800">
              <a:solidFill>
                <a:srgbClr val="D026E1"/>
              </a:solidFill>
              <a:latin typeface="Orbitron Black"/>
              <a:ea typeface="Orbitron Black"/>
              <a:cs typeface="Orbitron Black"/>
              <a:sym typeface="Orbitron Black"/>
            </a:endParaRPr>
          </a:p>
        </p:txBody>
      </p:sp>
      <p:grpSp>
        <p:nvGrpSpPr>
          <p:cNvPr id="2517" name="Google Shape;2517;p84"/>
          <p:cNvGrpSpPr/>
          <p:nvPr/>
        </p:nvGrpSpPr>
        <p:grpSpPr>
          <a:xfrm>
            <a:off x="259822" y="1852850"/>
            <a:ext cx="1915538" cy="1735150"/>
            <a:chOff x="3154222" y="1852850"/>
            <a:chExt cx="1915538" cy="1735150"/>
          </a:xfrm>
        </p:grpSpPr>
        <p:sp>
          <p:nvSpPr>
            <p:cNvPr id="2518" name="Google Shape;2518;p84"/>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4"/>
            <p:cNvSpPr txBox="1"/>
            <p:nvPr/>
          </p:nvSpPr>
          <p:spPr>
            <a:xfrm>
              <a:off x="3154222" y="3216600"/>
              <a:ext cx="924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Nov</a:t>
              </a:r>
              <a:r>
                <a:rPr b="1" lang="en" sz="1200">
                  <a:solidFill>
                    <a:srgbClr val="FFFFFF"/>
                  </a:solidFill>
                  <a:latin typeface="Roboto"/>
                  <a:ea typeface="Roboto"/>
                  <a:cs typeface="Roboto"/>
                  <a:sym typeface="Roboto"/>
                </a:rPr>
                <a:t> 2022</a:t>
              </a:r>
              <a:endParaRPr b="1" sz="1200">
                <a:solidFill>
                  <a:srgbClr val="FFFFFF"/>
                </a:solidFill>
                <a:latin typeface="Roboto"/>
                <a:ea typeface="Roboto"/>
                <a:cs typeface="Roboto"/>
                <a:sym typeface="Roboto"/>
              </a:endParaRPr>
            </a:p>
          </p:txBody>
        </p:sp>
        <p:sp>
          <p:nvSpPr>
            <p:cNvPr id="2520" name="Google Shape;2520;p84"/>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Contact VCs for Startup Funding </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API Web 3 MVP Ready for VCs</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grpSp>
          <p:nvGrpSpPr>
            <p:cNvPr id="2521" name="Google Shape;2521;p84"/>
            <p:cNvGrpSpPr/>
            <p:nvPr/>
          </p:nvGrpSpPr>
          <p:grpSpPr>
            <a:xfrm>
              <a:off x="3435870" y="2800065"/>
              <a:ext cx="92400" cy="411825"/>
              <a:chOff x="845575" y="2563700"/>
              <a:chExt cx="92400" cy="411825"/>
            </a:xfrm>
          </p:grpSpPr>
          <p:sp>
            <p:nvSpPr>
              <p:cNvPr id="2522" name="Google Shape;2522;p84"/>
              <p:cNvSpPr/>
              <p:nvPr/>
            </p:nvSpPr>
            <p:spPr>
              <a:xfrm>
                <a:off x="845575"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3" name="Google Shape;2523;p84"/>
              <p:cNvCxnSpPr/>
              <p:nvPr/>
            </p:nvCxnSpPr>
            <p:spPr>
              <a:xfrm>
                <a:off x="891775" y="2616125"/>
                <a:ext cx="0" cy="359400"/>
              </a:xfrm>
              <a:prstGeom prst="straightConnector1">
                <a:avLst/>
              </a:prstGeom>
              <a:noFill/>
              <a:ln cap="flat" cmpd="sng" w="9525">
                <a:solidFill>
                  <a:srgbClr val="FFFFFF"/>
                </a:solidFill>
                <a:prstDash val="solid"/>
                <a:round/>
                <a:headEnd len="sm" w="sm" type="none"/>
                <a:tailEnd len="sm" w="sm" type="none"/>
              </a:ln>
            </p:spPr>
          </p:cxnSp>
        </p:grpSp>
      </p:grpSp>
      <p:grpSp>
        <p:nvGrpSpPr>
          <p:cNvPr id="2524" name="Google Shape;2524;p84"/>
          <p:cNvGrpSpPr/>
          <p:nvPr/>
        </p:nvGrpSpPr>
        <p:grpSpPr>
          <a:xfrm>
            <a:off x="1523403" y="2702600"/>
            <a:ext cx="1928198" cy="1744202"/>
            <a:chOff x="1828203" y="2702600"/>
            <a:chExt cx="1928198" cy="1744202"/>
          </a:xfrm>
        </p:grpSpPr>
        <p:sp>
          <p:nvSpPr>
            <p:cNvPr id="2525" name="Google Shape;2525;p84"/>
            <p:cNvSpPr/>
            <p:nvPr/>
          </p:nvSpPr>
          <p:spPr>
            <a:xfrm>
              <a:off x="219101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4"/>
            <p:cNvSpPr txBox="1"/>
            <p:nvPr/>
          </p:nvSpPr>
          <p:spPr>
            <a:xfrm>
              <a:off x="1828203" y="2702600"/>
              <a:ext cx="1294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March 2023</a:t>
              </a:r>
              <a:endParaRPr b="1" sz="1200">
                <a:solidFill>
                  <a:srgbClr val="FFFFFF"/>
                </a:solidFill>
                <a:latin typeface="Roboto"/>
                <a:ea typeface="Roboto"/>
                <a:cs typeface="Roboto"/>
                <a:sym typeface="Roboto"/>
              </a:endParaRPr>
            </a:p>
          </p:txBody>
        </p:sp>
        <p:sp>
          <p:nvSpPr>
            <p:cNvPr id="2527" name="Google Shape;2527;p84"/>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Start Template Business on a Mass Level</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1600"/>
                </a:spcAft>
                <a:buNone/>
              </a:pPr>
              <a:r>
                <a:rPr lang="en" sz="800">
                  <a:solidFill>
                    <a:srgbClr val="FFFFFF"/>
                  </a:solidFill>
                  <a:latin typeface="Roboto"/>
                  <a:ea typeface="Roboto"/>
                  <a:cs typeface="Roboto"/>
                  <a:sym typeface="Roboto"/>
                </a:rPr>
                <a:t>Web 2, Web 3, and Metaverse Templates for Themeforest</a:t>
              </a:r>
              <a:endParaRPr sz="800">
                <a:solidFill>
                  <a:srgbClr val="FFFFFF"/>
                </a:solidFill>
                <a:latin typeface="Roboto"/>
                <a:ea typeface="Roboto"/>
                <a:cs typeface="Roboto"/>
                <a:sym typeface="Roboto"/>
              </a:endParaRPr>
            </a:p>
          </p:txBody>
        </p:sp>
        <p:grpSp>
          <p:nvGrpSpPr>
            <p:cNvPr id="2528" name="Google Shape;2528;p84"/>
            <p:cNvGrpSpPr/>
            <p:nvPr/>
          </p:nvGrpSpPr>
          <p:grpSpPr>
            <a:xfrm rot="10800000">
              <a:off x="2149293" y="3079467"/>
              <a:ext cx="92400" cy="411825"/>
              <a:chOff x="2072481" y="2563700"/>
              <a:chExt cx="92400" cy="411825"/>
            </a:xfrm>
          </p:grpSpPr>
          <p:cxnSp>
            <p:nvCxnSpPr>
              <p:cNvPr id="2529" name="Google Shape;2529;p84"/>
              <p:cNvCxnSpPr/>
              <p:nvPr/>
            </p:nvCxnSpPr>
            <p:spPr>
              <a:xfrm>
                <a:off x="2118681"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30" name="Google Shape;2530;p84"/>
              <p:cNvSpPr/>
              <p:nvPr/>
            </p:nvSpPr>
            <p:spPr>
              <a:xfrm>
                <a:off x="2072481"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31" name="Google Shape;2531;p84"/>
          <p:cNvGrpSpPr/>
          <p:nvPr/>
        </p:nvGrpSpPr>
        <p:grpSpPr>
          <a:xfrm>
            <a:off x="2849421" y="1852850"/>
            <a:ext cx="1915539" cy="1735150"/>
            <a:chOff x="3154221" y="1852850"/>
            <a:chExt cx="1915539" cy="1735150"/>
          </a:xfrm>
        </p:grpSpPr>
        <p:sp>
          <p:nvSpPr>
            <p:cNvPr id="2532" name="Google Shape;2532;p84"/>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4"/>
            <p:cNvSpPr txBox="1"/>
            <p:nvPr/>
          </p:nvSpPr>
          <p:spPr>
            <a:xfrm>
              <a:off x="3154221" y="3216600"/>
              <a:ext cx="1018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June 2023</a:t>
              </a:r>
              <a:endParaRPr b="1" sz="1200">
                <a:solidFill>
                  <a:srgbClr val="FFFFFF"/>
                </a:solidFill>
                <a:latin typeface="Roboto"/>
                <a:ea typeface="Roboto"/>
                <a:cs typeface="Roboto"/>
                <a:sym typeface="Roboto"/>
              </a:endParaRPr>
            </a:p>
          </p:txBody>
        </p:sp>
        <p:sp>
          <p:nvSpPr>
            <p:cNvPr id="2534" name="Google Shape;2534;p84"/>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Metaverse Services in USA</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1600"/>
                </a:spcAft>
                <a:buNone/>
              </a:pPr>
              <a:r>
                <a:rPr lang="en" sz="800">
                  <a:solidFill>
                    <a:srgbClr val="FFFFFF"/>
                  </a:solidFill>
                  <a:latin typeface="Roboto"/>
                  <a:ea typeface="Roboto"/>
                  <a:cs typeface="Roboto"/>
                  <a:sym typeface="Roboto"/>
                </a:rPr>
                <a:t>Launch Metaverse Services in USA</a:t>
              </a:r>
              <a:endParaRPr b="1" sz="800">
                <a:solidFill>
                  <a:srgbClr val="FFFFFF"/>
                </a:solidFill>
                <a:latin typeface="Roboto"/>
                <a:ea typeface="Roboto"/>
                <a:cs typeface="Roboto"/>
                <a:sym typeface="Roboto"/>
              </a:endParaRPr>
            </a:p>
          </p:txBody>
        </p:sp>
        <p:grpSp>
          <p:nvGrpSpPr>
            <p:cNvPr id="2535" name="Google Shape;2535;p84"/>
            <p:cNvGrpSpPr/>
            <p:nvPr/>
          </p:nvGrpSpPr>
          <p:grpSpPr>
            <a:xfrm>
              <a:off x="3435870" y="2800065"/>
              <a:ext cx="92400" cy="411825"/>
              <a:chOff x="845575" y="2563700"/>
              <a:chExt cx="92400" cy="411825"/>
            </a:xfrm>
          </p:grpSpPr>
          <p:sp>
            <p:nvSpPr>
              <p:cNvPr id="2536" name="Google Shape;2536;p84"/>
              <p:cNvSpPr/>
              <p:nvPr/>
            </p:nvSpPr>
            <p:spPr>
              <a:xfrm>
                <a:off x="845575"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7" name="Google Shape;2537;p84"/>
              <p:cNvCxnSpPr/>
              <p:nvPr/>
            </p:nvCxnSpPr>
            <p:spPr>
              <a:xfrm>
                <a:off x="891775" y="2616125"/>
                <a:ext cx="0" cy="359400"/>
              </a:xfrm>
              <a:prstGeom prst="straightConnector1">
                <a:avLst/>
              </a:prstGeom>
              <a:noFill/>
              <a:ln cap="flat" cmpd="sng" w="9525">
                <a:solidFill>
                  <a:srgbClr val="FFFFFF"/>
                </a:solidFill>
                <a:prstDash val="solid"/>
                <a:round/>
                <a:headEnd len="sm" w="sm" type="none"/>
                <a:tailEnd len="sm" w="sm" type="none"/>
              </a:ln>
            </p:spPr>
          </p:cxnSp>
        </p:grpSp>
      </p:grpSp>
      <p:grpSp>
        <p:nvGrpSpPr>
          <p:cNvPr id="2538" name="Google Shape;2538;p84"/>
          <p:cNvGrpSpPr/>
          <p:nvPr/>
        </p:nvGrpSpPr>
        <p:grpSpPr>
          <a:xfrm>
            <a:off x="4108370" y="2702600"/>
            <a:ext cx="1935027" cy="1744202"/>
            <a:chOff x="4413170" y="2702600"/>
            <a:chExt cx="1935027" cy="1744202"/>
          </a:xfrm>
        </p:grpSpPr>
        <p:sp>
          <p:nvSpPr>
            <p:cNvPr id="2539" name="Google Shape;2539;p84"/>
            <p:cNvSpPr/>
            <p:nvPr/>
          </p:nvSpPr>
          <p:spPr>
            <a:xfrm>
              <a:off x="478042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0" name="Google Shape;2540;p84"/>
            <p:cNvGrpSpPr/>
            <p:nvPr/>
          </p:nvGrpSpPr>
          <p:grpSpPr>
            <a:xfrm rot="10800000">
              <a:off x="4737413" y="3079467"/>
              <a:ext cx="92400" cy="411825"/>
              <a:chOff x="2070100" y="2563700"/>
              <a:chExt cx="92400" cy="411825"/>
            </a:xfrm>
          </p:grpSpPr>
          <p:cxnSp>
            <p:nvCxnSpPr>
              <p:cNvPr id="2541" name="Google Shape;2541;p84"/>
              <p:cNvCxnSpPr/>
              <p:nvPr/>
            </p:nvCxnSpPr>
            <p:spPr>
              <a:xfrm>
                <a:off x="2116300"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42" name="Google Shape;2542;p84"/>
              <p:cNvSpPr/>
              <p:nvPr/>
            </p:nvSpPr>
            <p:spPr>
              <a:xfrm>
                <a:off x="2070100"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3" name="Google Shape;2543;p84"/>
            <p:cNvSpPr txBox="1"/>
            <p:nvPr/>
          </p:nvSpPr>
          <p:spPr>
            <a:xfrm>
              <a:off x="4413170" y="2702600"/>
              <a:ext cx="1068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Aug 2023</a:t>
              </a:r>
              <a:endParaRPr b="1" sz="1200">
                <a:solidFill>
                  <a:srgbClr val="FFFFFF"/>
                </a:solidFill>
                <a:latin typeface="Roboto"/>
                <a:ea typeface="Roboto"/>
                <a:cs typeface="Roboto"/>
                <a:sym typeface="Roboto"/>
              </a:endParaRPr>
            </a:p>
          </p:txBody>
        </p:sp>
        <p:sp>
          <p:nvSpPr>
            <p:cNvPr id="2544" name="Google Shape;2544;p84"/>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Launch of Panaverse DAO and Token</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1600"/>
                </a:spcAft>
                <a:buNone/>
              </a:pPr>
              <a:r>
                <a:rPr lang="en" sz="800">
                  <a:solidFill>
                    <a:srgbClr val="FFFFFF"/>
                  </a:solidFill>
                  <a:latin typeface="Roboto"/>
                  <a:ea typeface="Roboto"/>
                  <a:cs typeface="Roboto"/>
                  <a:sym typeface="Roboto"/>
                </a:rPr>
                <a:t>Will start crown sale of Panaverse Token and hand over management to DAO</a:t>
              </a:r>
              <a:endParaRPr b="1" sz="800">
                <a:solidFill>
                  <a:srgbClr val="FFFFFF"/>
                </a:solidFill>
                <a:latin typeface="Roboto"/>
                <a:ea typeface="Roboto"/>
                <a:cs typeface="Roboto"/>
                <a:sym typeface="Roboto"/>
              </a:endParaRPr>
            </a:p>
          </p:txBody>
        </p:sp>
      </p:grpSp>
      <p:grpSp>
        <p:nvGrpSpPr>
          <p:cNvPr id="2545" name="Google Shape;2545;p84"/>
          <p:cNvGrpSpPr/>
          <p:nvPr/>
        </p:nvGrpSpPr>
        <p:grpSpPr>
          <a:xfrm>
            <a:off x="5402948" y="1852850"/>
            <a:ext cx="1953782" cy="1735150"/>
            <a:chOff x="5707748" y="1852850"/>
            <a:chExt cx="1953782" cy="1735150"/>
          </a:xfrm>
        </p:grpSpPr>
        <p:sp>
          <p:nvSpPr>
            <p:cNvPr id="2546" name="Google Shape;2546;p84"/>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7" name="Google Shape;2547;p84"/>
            <p:cNvGrpSpPr/>
            <p:nvPr/>
          </p:nvGrpSpPr>
          <p:grpSpPr>
            <a:xfrm>
              <a:off x="6031394" y="2800065"/>
              <a:ext cx="92400" cy="411825"/>
              <a:chOff x="845575" y="2563700"/>
              <a:chExt cx="92400" cy="411825"/>
            </a:xfrm>
          </p:grpSpPr>
          <p:cxnSp>
            <p:nvCxnSpPr>
              <p:cNvPr id="2548" name="Google Shape;2548;p84"/>
              <p:cNvCxnSpPr/>
              <p:nvPr/>
            </p:nvCxnSpPr>
            <p:spPr>
              <a:xfrm>
                <a:off x="891775"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49" name="Google Shape;2549;p84"/>
              <p:cNvSpPr/>
              <p:nvPr/>
            </p:nvSpPr>
            <p:spPr>
              <a:xfrm>
                <a:off x="845575"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0" name="Google Shape;2550;p84"/>
            <p:cNvSpPr txBox="1"/>
            <p:nvPr/>
          </p:nvSpPr>
          <p:spPr>
            <a:xfrm>
              <a:off x="5707748" y="3216600"/>
              <a:ext cx="99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Jan 2024</a:t>
              </a:r>
              <a:endParaRPr b="1" sz="1200">
                <a:solidFill>
                  <a:srgbClr val="FFFFFF"/>
                </a:solidFill>
                <a:latin typeface="Roboto"/>
                <a:ea typeface="Roboto"/>
                <a:cs typeface="Roboto"/>
                <a:sym typeface="Roboto"/>
              </a:endParaRPr>
            </a:p>
          </p:txBody>
        </p:sp>
        <p:sp>
          <p:nvSpPr>
            <p:cNvPr id="2551" name="Google Shape;2551;p84"/>
            <p:cNvSpPr txBox="1"/>
            <p:nvPr/>
          </p:nvSpPr>
          <p:spPr>
            <a:xfrm>
              <a:off x="597853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Metaverse and Web 3.0 Training in China, Dubai, and </a:t>
              </a:r>
              <a:r>
                <a:rPr b="1" lang="en" sz="800">
                  <a:solidFill>
                    <a:srgbClr val="FFFFFF"/>
                  </a:solidFill>
                  <a:latin typeface="Roboto"/>
                  <a:ea typeface="Roboto"/>
                  <a:cs typeface="Roboto"/>
                  <a:sym typeface="Roboto"/>
                </a:rPr>
                <a:t>Silicon</a:t>
              </a:r>
              <a:r>
                <a:rPr b="1" lang="en" sz="800">
                  <a:solidFill>
                    <a:srgbClr val="FFFFFF"/>
                  </a:solidFill>
                  <a:latin typeface="Roboto"/>
                  <a:ea typeface="Roboto"/>
                  <a:cs typeface="Roboto"/>
                  <a:sym typeface="Roboto"/>
                </a:rPr>
                <a:t> Valley</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Will start offering Metaverse and Web 3.0 Training with Local Partners in Internationally</a:t>
              </a:r>
              <a:endParaRPr b="1" sz="800">
                <a:solidFill>
                  <a:srgbClr val="FFFFFF"/>
                </a:solidFill>
                <a:latin typeface="Roboto"/>
                <a:ea typeface="Roboto"/>
                <a:cs typeface="Roboto"/>
                <a:sym typeface="Roboto"/>
              </a:endParaRPr>
            </a:p>
            <a:p>
              <a:pPr indent="0" lvl="0" marL="0" rtl="0" algn="l">
                <a:spcBef>
                  <a:spcPts val="1600"/>
                </a:spcBef>
                <a:spcAft>
                  <a:spcPts val="1600"/>
                </a:spcAft>
                <a:buNone/>
              </a:pPr>
              <a:r>
                <a:t/>
              </a:r>
              <a:endParaRPr b="1" sz="800">
                <a:solidFill>
                  <a:srgbClr val="FFFFFF"/>
                </a:solidFill>
                <a:latin typeface="Roboto"/>
                <a:ea typeface="Roboto"/>
                <a:cs typeface="Roboto"/>
                <a:sym typeface="Roboto"/>
              </a:endParaRPr>
            </a:p>
          </p:txBody>
        </p:sp>
      </p:grpSp>
      <p:grpSp>
        <p:nvGrpSpPr>
          <p:cNvPr id="2552" name="Google Shape;2552;p84"/>
          <p:cNvGrpSpPr/>
          <p:nvPr/>
        </p:nvGrpSpPr>
        <p:grpSpPr>
          <a:xfrm>
            <a:off x="6699196" y="2702596"/>
            <a:ext cx="2142441" cy="1744206"/>
            <a:chOff x="7003996" y="2702596"/>
            <a:chExt cx="2142441" cy="1744206"/>
          </a:xfrm>
        </p:grpSpPr>
        <p:sp>
          <p:nvSpPr>
            <p:cNvPr id="2553" name="Google Shape;2553;p84"/>
            <p:cNvSpPr/>
            <p:nvPr/>
          </p:nvSpPr>
          <p:spPr>
            <a:xfrm>
              <a:off x="7369837" y="3079475"/>
              <a:ext cx="17766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4" name="Google Shape;2554;p84"/>
            <p:cNvGrpSpPr/>
            <p:nvPr/>
          </p:nvGrpSpPr>
          <p:grpSpPr>
            <a:xfrm rot="10800000">
              <a:off x="7328221" y="3079467"/>
              <a:ext cx="92400" cy="411825"/>
              <a:chOff x="2070100" y="2563700"/>
              <a:chExt cx="92400" cy="411825"/>
            </a:xfrm>
          </p:grpSpPr>
          <p:cxnSp>
            <p:nvCxnSpPr>
              <p:cNvPr id="2555" name="Google Shape;2555;p84"/>
              <p:cNvCxnSpPr/>
              <p:nvPr/>
            </p:nvCxnSpPr>
            <p:spPr>
              <a:xfrm>
                <a:off x="2116300"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56" name="Google Shape;2556;p84"/>
              <p:cNvSpPr/>
              <p:nvPr/>
            </p:nvSpPr>
            <p:spPr>
              <a:xfrm>
                <a:off x="2070100"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7" name="Google Shape;2557;p84"/>
            <p:cNvSpPr txBox="1"/>
            <p:nvPr/>
          </p:nvSpPr>
          <p:spPr>
            <a:xfrm>
              <a:off x="70039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2024</a:t>
              </a:r>
              <a:endParaRPr b="1" sz="1200">
                <a:solidFill>
                  <a:srgbClr val="FFFFFF"/>
                </a:solidFill>
                <a:latin typeface="Roboto"/>
                <a:ea typeface="Roboto"/>
                <a:cs typeface="Roboto"/>
                <a:sym typeface="Roboto"/>
              </a:endParaRPr>
            </a:p>
          </p:txBody>
        </p:sp>
        <p:sp>
          <p:nvSpPr>
            <p:cNvPr id="2558" name="Google Shape;2558;p84"/>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Metaverse and Web 3.0 Training in Turkey and Egypt </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Will start offering Metaverse and Web 3.0 Training with Local Partners in Turkey and Egypt.</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85"/>
          <p:cNvSpPr txBox="1"/>
          <p:nvPr>
            <p:ph type="title"/>
          </p:nvPr>
        </p:nvSpPr>
        <p:spPr>
          <a:xfrm>
            <a:off x="337775" y="2600850"/>
            <a:ext cx="502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Panaverse: </a:t>
            </a:r>
            <a:endParaRPr/>
          </a:p>
          <a:p>
            <a:pPr indent="0" lvl="0" marL="0" rtl="0" algn="ctr">
              <a:spcBef>
                <a:spcPts val="0"/>
              </a:spcBef>
              <a:spcAft>
                <a:spcPts val="0"/>
              </a:spcAft>
              <a:buNone/>
            </a:pPr>
            <a:r>
              <a:rPr lang="en"/>
              <a:t>Certified Web 3.0 &amp; Metaverse Developer</a:t>
            </a:r>
            <a:endParaRPr/>
          </a:p>
        </p:txBody>
      </p:sp>
      <p:sp>
        <p:nvSpPr>
          <p:cNvPr id="2564" name="Google Shape;2564;p85"/>
          <p:cNvSpPr txBox="1"/>
          <p:nvPr>
            <p:ph idx="1" type="subTitle"/>
          </p:nvPr>
        </p:nvSpPr>
        <p:spPr>
          <a:xfrm>
            <a:off x="715100" y="3554550"/>
            <a:ext cx="4137300" cy="15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www.panaverse.co</a:t>
            </a:r>
            <a:endParaRPr/>
          </a:p>
          <a:p>
            <a:pPr indent="0" lvl="0" marL="0" rtl="0" algn="ctr">
              <a:spcBef>
                <a:spcPts val="0"/>
              </a:spcBef>
              <a:spcAft>
                <a:spcPts val="0"/>
              </a:spcAft>
              <a:buNone/>
            </a:pPr>
            <a:r>
              <a:rPr lang="en"/>
              <a:t>https://discord.gg/GggDkBwJDr</a:t>
            </a:r>
            <a:endParaRPr/>
          </a:p>
          <a:p>
            <a:pPr indent="0" lvl="0" marL="0" rtl="0" algn="ctr">
              <a:spcBef>
                <a:spcPts val="0"/>
              </a:spcBef>
              <a:spcAft>
                <a:spcPts val="0"/>
              </a:spcAft>
              <a:buNone/>
            </a:pPr>
            <a:r>
              <a:rPr lang="en"/>
              <a:t>https://twitter.com/Panaverse_edu</a:t>
            </a:r>
            <a:endParaRPr/>
          </a:p>
          <a:p>
            <a:pPr indent="0" lvl="0" marL="0" rtl="0" algn="ctr">
              <a:spcBef>
                <a:spcPts val="0"/>
              </a:spcBef>
              <a:spcAft>
                <a:spcPts val="0"/>
              </a:spcAft>
              <a:buNone/>
            </a:pPr>
            <a:r>
              <a:rPr lang="en"/>
              <a:t>https://www.facebook.com/groups/panaverse</a:t>
            </a:r>
            <a:endParaRPr/>
          </a:p>
          <a:p>
            <a:pPr indent="0" lvl="0" marL="0" rtl="0" algn="ctr">
              <a:spcBef>
                <a:spcPts val="0"/>
              </a:spcBef>
              <a:spcAft>
                <a:spcPts val="0"/>
              </a:spcAft>
              <a:buNone/>
            </a:pPr>
            <a:r>
              <a:t/>
            </a:r>
            <a:endParaRPr/>
          </a:p>
        </p:txBody>
      </p:sp>
      <p:grpSp>
        <p:nvGrpSpPr>
          <p:cNvPr id="2565" name="Google Shape;2565;p85"/>
          <p:cNvGrpSpPr/>
          <p:nvPr/>
        </p:nvGrpSpPr>
        <p:grpSpPr>
          <a:xfrm>
            <a:off x="5480684" y="1405534"/>
            <a:ext cx="2943321" cy="2321028"/>
            <a:chOff x="5349850" y="1784575"/>
            <a:chExt cx="3127200" cy="2466030"/>
          </a:xfrm>
        </p:grpSpPr>
        <p:sp>
          <p:nvSpPr>
            <p:cNvPr id="2566" name="Google Shape;2566;p85"/>
            <p:cNvSpPr/>
            <p:nvPr/>
          </p:nvSpPr>
          <p:spPr>
            <a:xfrm>
              <a:off x="5351500" y="1784575"/>
              <a:ext cx="3123900" cy="2124300"/>
            </a:xfrm>
            <a:prstGeom prst="rect">
              <a:avLst/>
            </a:pr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5"/>
            <p:cNvSpPr/>
            <p:nvPr/>
          </p:nvSpPr>
          <p:spPr>
            <a:xfrm>
              <a:off x="6347981" y="3901979"/>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8" name="Google Shape;2568;p85"/>
            <p:cNvCxnSpPr/>
            <p:nvPr/>
          </p:nvCxnSpPr>
          <p:spPr>
            <a:xfrm>
              <a:off x="5349850" y="3639257"/>
              <a:ext cx="3127200" cy="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cxnSp>
        <p:sp>
          <p:nvSpPr>
            <p:cNvPr id="2569" name="Google Shape;2569;p85"/>
            <p:cNvSpPr/>
            <p:nvPr/>
          </p:nvSpPr>
          <p:spPr>
            <a:xfrm>
              <a:off x="6851500" y="3714725"/>
              <a:ext cx="123900" cy="123900"/>
            </a:xfrm>
            <a:prstGeom prst="ellipse">
              <a:avLst/>
            </a:pr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70" name="Google Shape;2570;p85"/>
          <p:cNvPicPr preferRelativeResize="0"/>
          <p:nvPr/>
        </p:nvPicPr>
        <p:blipFill>
          <a:blip r:embed="rId3">
            <a:alphaModFix/>
          </a:blip>
          <a:stretch>
            <a:fillRect/>
          </a:stretch>
        </p:blipFill>
        <p:spPr>
          <a:xfrm>
            <a:off x="5611850" y="1517250"/>
            <a:ext cx="2681400" cy="1512225"/>
          </a:xfrm>
          <a:prstGeom prst="rect">
            <a:avLst/>
          </a:prstGeom>
          <a:noFill/>
          <a:ln>
            <a:noFill/>
          </a:ln>
        </p:spPr>
      </p:pic>
      <p:pic>
        <p:nvPicPr>
          <p:cNvPr id="2571" name="Google Shape;2571;p85"/>
          <p:cNvPicPr preferRelativeResize="0"/>
          <p:nvPr/>
        </p:nvPicPr>
        <p:blipFill rotWithShape="1">
          <a:blip r:embed="rId4">
            <a:alphaModFix/>
          </a:blip>
          <a:srcRect b="29611" l="24132" r="51990" t="28049"/>
          <a:stretch/>
        </p:blipFill>
        <p:spPr>
          <a:xfrm>
            <a:off x="2326625" y="449000"/>
            <a:ext cx="1403248" cy="1642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7"/>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“The metaverse is a 3D version of the Internet and computing at large.”</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Metaverse?</a:t>
            </a:r>
            <a:endParaRPr/>
          </a:p>
        </p:txBody>
      </p:sp>
      <p:pic>
        <p:nvPicPr>
          <p:cNvPr descr="From virtual versions of ourselves to augmented reality, big brands like Meta (formerly Facebook) and Microsoft are creating technology to develop the metaverse. But what actually is it?&#10;&#10;Please subscribe HERE http://bit.ly/1rbfUog&#10;&#10;#Metaverse #BBCNews" id="364" name="Google Shape;364;p48" title="What is the metaverse? - BBC News">
            <a:hlinkClick r:id="rId3"/>
          </p:cNvPr>
          <p:cNvPicPr preferRelativeResize="0"/>
          <p:nvPr/>
        </p:nvPicPr>
        <p:blipFill>
          <a:blip r:embed="rId4">
            <a:alphaModFix/>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Facebook’s Vision for Metaverse</a:t>
            </a:r>
            <a:endParaRPr/>
          </a:p>
        </p:txBody>
      </p:sp>
      <p:pic>
        <p:nvPicPr>
          <p:cNvPr descr="Meta (formerly Facebook) shares its vision for what the metaverse could be like.&#10;&#10;--&#10;More VR News: https://RoadtoVR.com&#10;&#10;Follow Road to VR:&#10;Twitter: https://twitter.com/rtovr&#10;Facebook: https://facebook.com/roadtovr&#10;&#10;Keep your finger on the pulse of the XR industry with the Daily Roundup, the most important news in one daily email.: https://roadtovr.com/newsletter-daily-news-roundup/" id="370" name="Google Shape;370;p49" title="Facebook's Vision of the Metaverse in 3 Minute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Metaverse Use Cases</a:t>
            </a:r>
            <a:endParaRPr/>
          </a:p>
        </p:txBody>
      </p:sp>
      <p:pic>
        <p:nvPicPr>
          <p:cNvPr id="376" name="Google Shape;376;p50"/>
          <p:cNvPicPr preferRelativeResize="0"/>
          <p:nvPr/>
        </p:nvPicPr>
        <p:blipFill>
          <a:blip r:embed="rId3">
            <a:alphaModFix/>
          </a:blip>
          <a:stretch>
            <a:fillRect/>
          </a:stretch>
        </p:blipFill>
        <p:spPr>
          <a:xfrm>
            <a:off x="0" y="1299260"/>
            <a:ext cx="9144003" cy="38442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13</a:t>
            </a:r>
            <a:r>
              <a:rPr lang="en" sz="7200"/>
              <a:t> Trillion</a:t>
            </a:r>
            <a:endParaRPr sz="7200"/>
          </a:p>
        </p:txBody>
      </p:sp>
      <p:sp>
        <p:nvSpPr>
          <p:cNvPr id="382" name="Google Shape;382;p51"/>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Citi estimates that total addressable market for the Metaverse Economy could grow from $8 Trillion to $13 Trillion with 5 billion unique global users by 2030.</a:t>
            </a:r>
            <a:endParaRPr/>
          </a:p>
        </p:txBody>
      </p:sp>
      <p:sp>
        <p:nvSpPr>
          <p:cNvPr id="383" name="Google Shape;383;p51"/>
          <p:cNvSpPr txBox="1"/>
          <p:nvPr>
            <p:ph idx="1" type="subTitle"/>
          </p:nvPr>
        </p:nvSpPr>
        <p:spPr>
          <a:xfrm>
            <a:off x="1851000" y="3662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Metaverse and Money: Decrypting the Future</a:t>
            </a:r>
            <a:endParaRPr sz="1100"/>
          </a:p>
        </p:txBody>
      </p:sp>
      <p:pic>
        <p:nvPicPr>
          <p:cNvPr id="384" name="Google Shape;384;p51"/>
          <p:cNvPicPr preferRelativeResize="0"/>
          <p:nvPr/>
        </p:nvPicPr>
        <p:blipFill>
          <a:blip r:embed="rId4">
            <a:alphaModFix/>
          </a:blip>
          <a:stretch>
            <a:fillRect/>
          </a:stretch>
        </p:blipFill>
        <p:spPr>
          <a:xfrm>
            <a:off x="4291973" y="4204000"/>
            <a:ext cx="560074" cy="3642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